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66" r:id="rId4"/>
    <p:sldId id="262" r:id="rId5"/>
    <p:sldId id="259" r:id="rId6"/>
    <p:sldId id="268" r:id="rId7"/>
    <p:sldId id="263" r:id="rId8"/>
    <p:sldId id="267" r:id="rId9"/>
    <p:sldId id="265" r:id="rId10"/>
    <p:sldId id="264" r:id="rId11"/>
    <p:sldId id="269" r:id="rId12"/>
    <p:sldId id="282" r:id="rId13"/>
    <p:sldId id="283" r:id="rId14"/>
    <p:sldId id="261" r:id="rId15"/>
    <p:sldId id="276" r:id="rId16"/>
    <p:sldId id="279" r:id="rId17"/>
    <p:sldId id="280" r:id="rId18"/>
    <p:sldId id="273" r:id="rId19"/>
    <p:sldId id="284" r:id="rId20"/>
    <p:sldId id="285" r:id="rId21"/>
    <p:sldId id="286" r:id="rId22"/>
    <p:sldId id="287" r:id="rId23"/>
    <p:sldId id="288" r:id="rId24"/>
    <p:sldId id="290" r:id="rId25"/>
    <p:sldId id="271" r:id="rId26"/>
    <p:sldId id="272" r:id="rId27"/>
    <p:sldId id="260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crosoft YaHei"/>
        <a:ea typeface="Microsoft YaHei"/>
        <a:cs typeface="Microsoft YaHei"/>
        <a:sym typeface="Microsoft YaHei"/>
      </a:defRPr>
    </a:lvl1pPr>
    <a:lvl2pPr marL="0" marR="0" indent="2286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crosoft YaHei"/>
        <a:ea typeface="Microsoft YaHei"/>
        <a:cs typeface="Microsoft YaHei"/>
        <a:sym typeface="Microsoft YaHei"/>
      </a:defRPr>
    </a:lvl2pPr>
    <a:lvl3pPr marL="0" marR="0" indent="4572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crosoft YaHei"/>
        <a:ea typeface="Microsoft YaHei"/>
        <a:cs typeface="Microsoft YaHei"/>
        <a:sym typeface="Microsoft YaHei"/>
      </a:defRPr>
    </a:lvl3pPr>
    <a:lvl4pPr marL="0" marR="0" indent="6858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crosoft YaHei"/>
        <a:ea typeface="Microsoft YaHei"/>
        <a:cs typeface="Microsoft YaHei"/>
        <a:sym typeface="Microsoft YaHei"/>
      </a:defRPr>
    </a:lvl4pPr>
    <a:lvl5pPr marL="0" marR="0" indent="9144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crosoft YaHei"/>
        <a:ea typeface="Microsoft YaHei"/>
        <a:cs typeface="Microsoft YaHei"/>
        <a:sym typeface="Microsoft YaHei"/>
      </a:defRPr>
    </a:lvl5pPr>
    <a:lvl6pPr marL="0" marR="0" indent="11430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crosoft YaHei"/>
        <a:ea typeface="Microsoft YaHei"/>
        <a:cs typeface="Microsoft YaHei"/>
        <a:sym typeface="Microsoft YaHei"/>
      </a:defRPr>
    </a:lvl6pPr>
    <a:lvl7pPr marL="0" marR="0" indent="13716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crosoft YaHei"/>
        <a:ea typeface="Microsoft YaHei"/>
        <a:cs typeface="Microsoft YaHei"/>
        <a:sym typeface="Microsoft YaHei"/>
      </a:defRPr>
    </a:lvl7pPr>
    <a:lvl8pPr marL="0" marR="0" indent="16002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crosoft YaHei"/>
        <a:ea typeface="Microsoft YaHei"/>
        <a:cs typeface="Microsoft YaHei"/>
        <a:sym typeface="Microsoft YaHei"/>
      </a:defRPr>
    </a:lvl8pPr>
    <a:lvl9pPr marL="0" marR="0" indent="18288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crosoft YaHei"/>
        <a:ea typeface="Microsoft YaHei"/>
        <a:cs typeface="Microsoft YaHei"/>
        <a:sym typeface="Microsoft YaHe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82"/>
    <p:restoredTop sz="94689"/>
  </p:normalViewPr>
  <p:slideViewPr>
    <p:cSldViewPr snapToGrid="0" snapToObjects="1">
      <p:cViewPr>
        <p:scale>
          <a:sx n="56" d="100"/>
          <a:sy n="56" d="100"/>
        </p:scale>
        <p:origin x="91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8" d="100"/>
          <a:sy n="108" d="100"/>
        </p:scale>
        <p:origin x="433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CA642"/>
            </a:solidFill>
            <a:ln>
              <a:noFill/>
            </a:ln>
            <a:effectLst/>
          </c:spPr>
          <c:cat>
            <c:strRef>
              <c:f>工作表1!$A$2:$A$43</c:f>
              <c:strCache>
                <c:ptCount val="32"/>
                <c:pt idx="0">
                  <c:v>1995</c:v>
                </c:pt>
                <c:pt idx="11">
                  <c:v>2000</c:v>
                </c:pt>
                <c:pt idx="21">
                  <c:v>2005</c:v>
                </c:pt>
                <c:pt idx="31">
                  <c:v>2018+</c:v>
                </c:pt>
              </c:strCache>
            </c:strRef>
          </c:cat>
          <c:val>
            <c:numRef>
              <c:f>工作表1!$B$2:$B$43</c:f>
              <c:numCache>
                <c:formatCode>General</c:formatCode>
                <c:ptCount val="42"/>
                <c:pt idx="0">
                  <c:v>1.0</c:v>
                </c:pt>
                <c:pt idx="1">
                  <c:v>1.06</c:v>
                </c:pt>
                <c:pt idx="2">
                  <c:v>1.1236</c:v>
                </c:pt>
                <c:pt idx="3">
                  <c:v>1.191016</c:v>
                </c:pt>
                <c:pt idx="4">
                  <c:v>1.26247696</c:v>
                </c:pt>
                <c:pt idx="5">
                  <c:v>1.3382255776</c:v>
                </c:pt>
                <c:pt idx="6">
                  <c:v>1.418519112256001</c:v>
                </c:pt>
                <c:pt idx="7">
                  <c:v>1.503630258991361</c:v>
                </c:pt>
                <c:pt idx="8">
                  <c:v>1.593848074530842</c:v>
                </c:pt>
                <c:pt idx="9">
                  <c:v>1.689478959002693</c:v>
                </c:pt>
                <c:pt idx="10">
                  <c:v>1.790847696542854</c:v>
                </c:pt>
                <c:pt idx="11">
                  <c:v>1.898298558335426</c:v>
                </c:pt>
                <c:pt idx="12">
                  <c:v>2.012196471835551</c:v>
                </c:pt>
                <c:pt idx="13">
                  <c:v>2.132928260145685</c:v>
                </c:pt>
                <c:pt idx="14">
                  <c:v>2.260903955754426</c:v>
                </c:pt>
                <c:pt idx="15">
                  <c:v>2.396558193099682</c:v>
                </c:pt>
                <c:pt idx="16">
                  <c:v>2.540351684685673</c:v>
                </c:pt>
                <c:pt idx="17">
                  <c:v>2.692772785766814</c:v>
                </c:pt>
                <c:pt idx="18">
                  <c:v>2.854339152912823</c:v>
                </c:pt>
                <c:pt idx="19">
                  <c:v>3.025599502087592</c:v>
                </c:pt>
                <c:pt idx="20">
                  <c:v>3.207135472212848</c:v>
                </c:pt>
                <c:pt idx="21">
                  <c:v>3.399563600545619</c:v>
                </c:pt>
                <c:pt idx="22">
                  <c:v>3.603537416578356</c:v>
                </c:pt>
                <c:pt idx="23">
                  <c:v>3.819749661573057</c:v>
                </c:pt>
                <c:pt idx="24">
                  <c:v>4.048934641267433</c:v>
                </c:pt>
                <c:pt idx="25">
                  <c:v>4.291870719743488</c:v>
                </c:pt>
                <c:pt idx="26">
                  <c:v>4.549382962928098</c:v>
                </c:pt>
                <c:pt idx="27">
                  <c:v>4.822345940703784</c:v>
                </c:pt>
                <c:pt idx="28">
                  <c:v>5.111686697146006</c:v>
                </c:pt>
                <c:pt idx="29">
                  <c:v>5.418387898974772</c:v>
                </c:pt>
                <c:pt idx="30">
                  <c:v>5.743491172913258</c:v>
                </c:pt>
                <c:pt idx="31">
                  <c:v>6.088100643288055</c:v>
                </c:pt>
                <c:pt idx="32">
                  <c:v>6.453386681885338</c:v>
                </c:pt>
                <c:pt idx="33">
                  <c:v>6.840589882798452</c:v>
                </c:pt>
                <c:pt idx="34">
                  <c:v>7.251025275766366</c:v>
                </c:pt>
                <c:pt idx="35">
                  <c:v>7.686086792312348</c:v>
                </c:pt>
                <c:pt idx="36">
                  <c:v>8.147251999851072</c:v>
                </c:pt>
                <c:pt idx="37">
                  <c:v>8.636087119842155</c:v>
                </c:pt>
                <c:pt idx="38">
                  <c:v>9.154252347032685</c:v>
                </c:pt>
                <c:pt idx="39">
                  <c:v>9.703507487854645</c:v>
                </c:pt>
                <c:pt idx="40">
                  <c:v>10.28571793712593</c:v>
                </c:pt>
                <c:pt idx="41">
                  <c:v>10.90286101335348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37145696"/>
        <c:axId val="-137143920"/>
      </c:areaChart>
      <c:catAx>
        <c:axId val="-1371456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37143920"/>
        <c:crosses val="autoZero"/>
        <c:auto val="1"/>
        <c:lblAlgn val="ctr"/>
        <c:lblOffset val="100"/>
        <c:noMultiLvlLbl val="1"/>
      </c:catAx>
      <c:valAx>
        <c:axId val="-137143920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crossAx val="-1371456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057D31-5CF9-EC4B-8C46-B8A6E0F7BD8C}" type="doc">
      <dgm:prSet loTypeId="urn:microsoft.com/office/officeart/2005/8/layout/list1" loCatId="" qsTypeId="urn:microsoft.com/office/officeart/2005/8/quickstyle/simple4" qsCatId="simple" csTypeId="urn:microsoft.com/office/officeart/2005/8/colors/colorful1" csCatId="colorful" phldr="1"/>
      <dgm:spPr/>
    </dgm:pt>
    <dgm:pt modelId="{6FDFB675-B221-264C-A81C-3FA53A79F62A}">
      <dgm:prSet phldrT="[文本]"/>
      <dgm:spPr>
        <a:xfrm>
          <a:off x="567732" y="112424"/>
          <a:ext cx="7948248" cy="383760"/>
        </a:xfrm>
        <a:prstGeom prst="roundRect">
          <a:avLst/>
        </a:prstGeom>
        <a:gradFill rotWithShape="0">
          <a:gsLst>
            <a:gs pos="0">
              <a:srgbClr val="ED7D3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ED7D3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ED7D3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r>
            <a:rPr lang="en-US" altLang="zh-CN" b="1" smtClean="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2015</a:t>
          </a:r>
          <a:endParaRPr lang="zh-CN" altLang="en-US" b="1">
            <a:solidFill>
              <a:sysClr val="windowText" lastClr="000000"/>
            </a:solidFill>
            <a:latin typeface="DengXian" panose="020F0502020204030204"/>
            <a:ea typeface="DengXian" charset="-122"/>
            <a:cs typeface=""/>
          </a:endParaRPr>
        </a:p>
      </dgm:t>
    </dgm:pt>
    <dgm:pt modelId="{96613A94-A185-AB4F-9EC5-601115EE0575}" type="parTrans" cxnId="{EFDAF947-D976-1F4A-93A2-E82819AD2FF5}">
      <dgm:prSet/>
      <dgm:spPr/>
      <dgm:t>
        <a:bodyPr/>
        <a:lstStyle/>
        <a:p>
          <a:endParaRPr lang="zh-CN" altLang="en-US"/>
        </a:p>
      </dgm:t>
    </dgm:pt>
    <dgm:pt modelId="{5A3C15B1-5206-F149-9A59-497C2E8062BA}" type="sibTrans" cxnId="{EFDAF947-D976-1F4A-93A2-E82819AD2FF5}">
      <dgm:prSet/>
      <dgm:spPr/>
      <dgm:t>
        <a:bodyPr/>
        <a:lstStyle/>
        <a:p>
          <a:endParaRPr lang="zh-CN" altLang="en-US"/>
        </a:p>
      </dgm:t>
    </dgm:pt>
    <dgm:pt modelId="{13BDD4CB-9035-EC42-B9C2-D9AA5D0B04C8}">
      <dgm:prSet phldrT="[文本]"/>
      <dgm:spPr>
        <a:xfrm>
          <a:off x="567732" y="1173029"/>
          <a:ext cx="7948248" cy="383760"/>
        </a:xfrm>
        <a:prstGeom prst="roundRect">
          <a:avLst/>
        </a:prstGeom>
        <a:gradFill rotWithShape="0">
          <a:gsLst>
            <a:gs pos="0">
              <a:srgbClr val="A5A5A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A5A5A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A5A5A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r>
            <a:rPr lang="en-US" altLang="zh-CN" b="1" smtClean="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2016</a:t>
          </a:r>
          <a:endParaRPr lang="zh-CN" altLang="en-US" b="1">
            <a:solidFill>
              <a:sysClr val="windowText" lastClr="000000"/>
            </a:solidFill>
            <a:latin typeface="DengXian" panose="020F0502020204030204"/>
            <a:ea typeface="DengXian" charset="-122"/>
            <a:cs typeface=""/>
          </a:endParaRPr>
        </a:p>
      </dgm:t>
    </dgm:pt>
    <dgm:pt modelId="{0F6FEBA0-DDD2-9740-8D89-D27E6D070143}" type="parTrans" cxnId="{BEC134F2-C411-474B-978D-5E1391DAD421}">
      <dgm:prSet/>
      <dgm:spPr/>
      <dgm:t>
        <a:bodyPr/>
        <a:lstStyle/>
        <a:p>
          <a:endParaRPr lang="zh-CN" altLang="en-US"/>
        </a:p>
      </dgm:t>
    </dgm:pt>
    <dgm:pt modelId="{91D6FFC6-DF88-A04B-B80D-8495907F7B06}" type="sibTrans" cxnId="{BEC134F2-C411-474B-978D-5E1391DAD421}">
      <dgm:prSet/>
      <dgm:spPr/>
      <dgm:t>
        <a:bodyPr/>
        <a:lstStyle/>
        <a:p>
          <a:endParaRPr lang="zh-CN" altLang="en-US"/>
        </a:p>
      </dgm:t>
    </dgm:pt>
    <dgm:pt modelId="{7C791F42-ACF5-6346-AB37-0D460D1671F6}">
      <dgm:prSet phldrT="[文本]"/>
      <dgm:spPr>
        <a:xfrm>
          <a:off x="567732" y="2458859"/>
          <a:ext cx="7948248" cy="383760"/>
        </a:xfrm>
        <a:prstGeom prst="roundRect">
          <a:avLst/>
        </a:prstGeom>
        <a:gradFill rotWithShape="0">
          <a:gsLst>
            <a:gs pos="0">
              <a:srgbClr val="FFC000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FFC000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FFC000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r>
            <a:rPr lang="en-US" altLang="zh-CN" b="1" smtClean="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2017</a:t>
          </a:r>
          <a:endParaRPr lang="zh-CN" altLang="en-US" b="1">
            <a:solidFill>
              <a:sysClr val="windowText" lastClr="000000"/>
            </a:solidFill>
            <a:latin typeface="DengXian" panose="020F0502020204030204"/>
            <a:ea typeface="DengXian" charset="-122"/>
            <a:cs typeface=""/>
          </a:endParaRPr>
        </a:p>
      </dgm:t>
    </dgm:pt>
    <dgm:pt modelId="{AC1BAF9F-F3FD-A34F-AB33-531C5D275102}" type="parTrans" cxnId="{E3636D6B-4E10-F646-9E2B-56CDE5408126}">
      <dgm:prSet/>
      <dgm:spPr/>
      <dgm:t>
        <a:bodyPr/>
        <a:lstStyle/>
        <a:p>
          <a:endParaRPr lang="zh-CN" altLang="en-US"/>
        </a:p>
      </dgm:t>
    </dgm:pt>
    <dgm:pt modelId="{3E882133-A6ED-5945-A5B5-B3B31939924A}" type="sibTrans" cxnId="{E3636D6B-4E10-F646-9E2B-56CDE5408126}">
      <dgm:prSet/>
      <dgm:spPr/>
      <dgm:t>
        <a:bodyPr/>
        <a:lstStyle/>
        <a:p>
          <a:endParaRPr lang="zh-CN" altLang="en-US"/>
        </a:p>
      </dgm:t>
    </dgm:pt>
    <dgm:pt modelId="{DECD1E47-4FAD-7D43-8A04-AD27DC0E81E1}">
      <dgm:prSet phldrT="[文本]"/>
      <dgm:spPr>
        <a:xfrm>
          <a:off x="0" y="304304"/>
          <a:ext cx="11354641" cy="798525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DengXian" panose="020F0502020204030204"/>
              <a:ea typeface="DengXian" charset="-122"/>
              <a:cs typeface=""/>
            </a:rPr>
            <a:t> 创建项目</a:t>
          </a:r>
          <a:endParaRPr lang="zh-CN" altLang="en-US" b="1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DengXian" panose="020F0502020204030204"/>
            <a:ea typeface="DengXian" charset="-122"/>
            <a:cs typeface=""/>
          </a:endParaRPr>
        </a:p>
      </dgm:t>
    </dgm:pt>
    <dgm:pt modelId="{45A0FBCE-E2C2-2C45-AB35-69811ED319C4}" type="parTrans" cxnId="{3A07916F-0A0B-5349-B094-DDB60E180383}">
      <dgm:prSet/>
      <dgm:spPr/>
      <dgm:t>
        <a:bodyPr/>
        <a:lstStyle/>
        <a:p>
          <a:endParaRPr lang="zh-CN" altLang="en-US"/>
        </a:p>
      </dgm:t>
    </dgm:pt>
    <dgm:pt modelId="{978E837C-C2DD-684E-981F-3A10E26854F0}" type="sibTrans" cxnId="{3A07916F-0A0B-5349-B094-DDB60E180383}">
      <dgm:prSet/>
      <dgm:spPr/>
      <dgm:t>
        <a:bodyPr/>
        <a:lstStyle/>
        <a:p>
          <a:endParaRPr lang="zh-CN" altLang="en-US"/>
        </a:p>
      </dgm:t>
    </dgm:pt>
    <dgm:pt modelId="{D419329A-2F1E-3848-838D-FDA7DBE994A6}">
      <dgm:prSet phldrT="[文本]"/>
      <dgm:spPr>
        <a:xfrm>
          <a:off x="0" y="1364909"/>
          <a:ext cx="11354641" cy="102375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DengXian" panose="020F0502020204030204"/>
              <a:ea typeface="DengXian" charset="-122"/>
              <a:cs typeface=""/>
            </a:rPr>
            <a:t>使用</a:t>
          </a:r>
          <a:r>
            <a:rPr lang="en-US" altLang="zh-CN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DengXian" panose="020F0502020204030204"/>
              <a:ea typeface="DengXian" charset="-122"/>
              <a:cs typeface=""/>
            </a:rPr>
            <a:t>byte-buddy</a:t>
          </a:r>
          <a:r>
            <a:rPr lang="zh-CN" altLang="en-US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DengXian" panose="020F0502020204030204"/>
              <a:ea typeface="DengXian" charset="-122"/>
              <a:cs typeface=""/>
            </a:rPr>
            <a:t>实现自动埋点</a:t>
          </a:r>
        </a:p>
      </dgm:t>
    </dgm:pt>
    <dgm:pt modelId="{BD81A815-645B-3D40-AD33-C6D2CC454FC0}" type="parTrans" cxnId="{D595AF56-BF37-CF4B-9796-35C0AD4EB5C8}">
      <dgm:prSet/>
      <dgm:spPr/>
      <dgm:t>
        <a:bodyPr/>
        <a:lstStyle/>
        <a:p>
          <a:endParaRPr lang="zh-CN" altLang="en-US"/>
        </a:p>
      </dgm:t>
    </dgm:pt>
    <dgm:pt modelId="{09C59367-679E-4841-B0B0-A453F8F12CEC}" type="sibTrans" cxnId="{D595AF56-BF37-CF4B-9796-35C0AD4EB5C8}">
      <dgm:prSet/>
      <dgm:spPr/>
      <dgm:t>
        <a:bodyPr/>
        <a:lstStyle/>
        <a:p>
          <a:endParaRPr lang="zh-CN" altLang="en-US"/>
        </a:p>
      </dgm:t>
    </dgm:pt>
    <dgm:pt modelId="{D81E3181-5F41-2B4A-8580-56F7CBFC3ABD}">
      <dgm:prSet phldrT="[文本]"/>
      <dgm:spPr>
        <a:xfrm>
          <a:off x="567732" y="3744689"/>
          <a:ext cx="7948248" cy="383760"/>
        </a:xfrm>
        <a:prstGeom prst="roundRect">
          <a:avLst/>
        </a:prstGeom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r>
            <a:rPr lang="en-US" altLang="zh-CN" b="1" dirty="0" smtClean="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2018</a:t>
          </a:r>
          <a:endParaRPr lang="zh-CN" altLang="en-US" b="1">
            <a:solidFill>
              <a:sysClr val="windowText" lastClr="000000"/>
            </a:solidFill>
            <a:latin typeface="DengXian" panose="020F0502020204030204"/>
            <a:ea typeface="DengXian" charset="-122"/>
            <a:cs typeface=""/>
          </a:endParaRPr>
        </a:p>
      </dgm:t>
    </dgm:pt>
    <dgm:pt modelId="{0AB2D7BB-A7A3-BD40-AE7F-5C38EFC1E97B}" type="parTrans" cxnId="{40899F98-C9CD-CE4F-9EAA-BBC073ACB02D}">
      <dgm:prSet/>
      <dgm:spPr/>
      <dgm:t>
        <a:bodyPr/>
        <a:lstStyle/>
        <a:p>
          <a:endParaRPr lang="zh-CN" altLang="en-US"/>
        </a:p>
      </dgm:t>
    </dgm:pt>
    <dgm:pt modelId="{907E3846-A6A7-7B4D-BFBC-C60BBDA6570A}" type="sibTrans" cxnId="{40899F98-C9CD-CE4F-9EAA-BBC073ACB02D}">
      <dgm:prSet/>
      <dgm:spPr/>
      <dgm:t>
        <a:bodyPr/>
        <a:lstStyle/>
        <a:p>
          <a:endParaRPr lang="zh-CN" altLang="en-US"/>
        </a:p>
      </dgm:t>
    </dgm:pt>
    <dgm:pt modelId="{92A31EC2-6A1A-504B-99BD-99241FB216C2}">
      <dgm:prSet phldrT="[文本]"/>
      <dgm:spPr>
        <a:xfrm>
          <a:off x="0" y="2650739"/>
          <a:ext cx="11354641" cy="102375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FFC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后端重构：提供链路数据的分析和分类聚合</a:t>
          </a:r>
        </a:p>
      </dgm:t>
    </dgm:pt>
    <dgm:pt modelId="{E0A68DB4-052A-DE4F-A362-A26500E3DAC1}" type="parTrans" cxnId="{2B4C2A47-72CA-DE4A-8A95-CC0D5029434B}">
      <dgm:prSet/>
      <dgm:spPr/>
      <dgm:t>
        <a:bodyPr/>
        <a:lstStyle/>
        <a:p>
          <a:endParaRPr lang="zh-CN" altLang="en-US"/>
        </a:p>
      </dgm:t>
    </dgm:pt>
    <dgm:pt modelId="{A41607D7-9D41-2F4C-B2AA-03D4D379DF16}" type="sibTrans" cxnId="{2B4C2A47-72CA-DE4A-8A95-CC0D5029434B}">
      <dgm:prSet/>
      <dgm:spPr/>
      <dgm:t>
        <a:bodyPr/>
        <a:lstStyle/>
        <a:p>
          <a:endParaRPr lang="zh-CN" altLang="en-US"/>
        </a:p>
      </dgm:t>
    </dgm:pt>
    <dgm:pt modelId="{98C14868-BA59-3B40-8C7C-698A62B02C21}">
      <dgm:prSet phldrT="[文本]"/>
      <dgm:spPr>
        <a:xfrm>
          <a:off x="0" y="3936569"/>
          <a:ext cx="11354641" cy="102375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探针：其他语言的支持（</a:t>
          </a:r>
          <a:r>
            <a:rPr lang="en-US" altLang="zh-CN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 .Net</a:t>
          </a:r>
          <a:r>
            <a:rPr lang="zh-CN" altLang="en-US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，</a:t>
          </a:r>
          <a:r>
            <a:rPr lang="en-US" altLang="zh-CN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NodeJs...</a:t>
          </a:r>
          <a:r>
            <a:rPr lang="zh-CN" altLang="en-US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）</a:t>
          </a:r>
        </a:p>
      </dgm:t>
    </dgm:pt>
    <dgm:pt modelId="{765F6C40-0D79-D747-8AB5-789CE9EBD233}" type="parTrans" cxnId="{6222FB21-52DB-1E48-8B2F-F239AAD569DA}">
      <dgm:prSet/>
      <dgm:spPr/>
      <dgm:t>
        <a:bodyPr/>
        <a:lstStyle/>
        <a:p>
          <a:endParaRPr lang="zh-CN" altLang="en-US"/>
        </a:p>
      </dgm:t>
    </dgm:pt>
    <dgm:pt modelId="{AA986036-5ADD-3841-B100-4C278C3799AF}" type="sibTrans" cxnId="{6222FB21-52DB-1E48-8B2F-F239AAD569DA}">
      <dgm:prSet/>
      <dgm:spPr/>
      <dgm:t>
        <a:bodyPr/>
        <a:lstStyle/>
        <a:p>
          <a:endParaRPr lang="zh-CN" altLang="en-US"/>
        </a:p>
      </dgm:t>
    </dgm:pt>
    <dgm:pt modelId="{9AE79E16-7BA4-0E4D-B0B0-111361B1E09D}">
      <dgm:prSet phldrT="[文本]"/>
      <dgm:spPr>
        <a:xfrm>
          <a:off x="0" y="304304"/>
          <a:ext cx="11354641" cy="798525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DengXian" panose="020F0502020204030204"/>
              <a:ea typeface="DengXian" charset="-122"/>
              <a:cs typeface=""/>
            </a:rPr>
            <a:t> 提供</a:t>
          </a:r>
          <a:r>
            <a:rPr lang="en-US" altLang="zh-CN" b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DengXian" panose="020F0502020204030204"/>
              <a:ea typeface="DengXian" charset="-122"/>
              <a:cs typeface=""/>
            </a:rPr>
            <a:t>SDK</a:t>
          </a:r>
          <a:r>
            <a:rPr lang="zh-CN" altLang="en-US" b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DengXian" panose="020F0502020204030204"/>
              <a:ea typeface="DengXian" charset="-122"/>
              <a:cs typeface=""/>
            </a:rPr>
            <a:t>通过手工埋点的方式抓取链路信息，链路的</a:t>
          </a:r>
          <a:r>
            <a:rPr lang="en-US" altLang="zh-CN" b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DengXian" panose="020F0502020204030204"/>
              <a:ea typeface="DengXian" charset="-122"/>
              <a:cs typeface=""/>
            </a:rPr>
            <a:t>spanId</a:t>
          </a:r>
          <a:r>
            <a:rPr lang="zh-CN" altLang="en-US" b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DengXian" panose="020F0502020204030204"/>
              <a:ea typeface="DengXian" charset="-122"/>
              <a:cs typeface=""/>
            </a:rPr>
            <a:t>的生成规则参考阿里的鹰眼</a:t>
          </a:r>
          <a:endParaRPr lang="zh-CN" altLang="en-US" b="1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DengXian" panose="020F0502020204030204"/>
            <a:ea typeface="DengXian" charset="-122"/>
            <a:cs typeface=""/>
          </a:endParaRPr>
        </a:p>
      </dgm:t>
    </dgm:pt>
    <dgm:pt modelId="{1D4FCA93-A5DB-5F4F-BFA5-27E8F893806C}" type="sibTrans" cxnId="{BD899726-C0AB-814F-9FEF-31F3AB084CAB}">
      <dgm:prSet/>
      <dgm:spPr/>
      <dgm:t>
        <a:bodyPr/>
        <a:lstStyle/>
        <a:p>
          <a:endParaRPr lang="zh-CN" altLang="en-US"/>
        </a:p>
      </dgm:t>
    </dgm:pt>
    <dgm:pt modelId="{032DD1D9-6B72-7042-A624-63D1A418E7B0}" type="parTrans" cxnId="{BD899726-C0AB-814F-9FEF-31F3AB084CAB}">
      <dgm:prSet/>
      <dgm:spPr/>
      <dgm:t>
        <a:bodyPr/>
        <a:lstStyle/>
        <a:p>
          <a:endParaRPr lang="zh-CN" altLang="en-US"/>
        </a:p>
      </dgm:t>
    </dgm:pt>
    <dgm:pt modelId="{D9D66517-049C-9044-886A-A735A07B7152}">
      <dgm:prSet phldrT="[文本]"/>
      <dgm:spPr>
        <a:xfrm>
          <a:off x="0" y="1364909"/>
          <a:ext cx="11354641" cy="102375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DengXian" panose="020F0502020204030204"/>
              <a:ea typeface="DengXian" charset="-122"/>
              <a:cs typeface=""/>
            </a:rPr>
            <a:t>自动埋点的实现采用插件的机制区分不同的框架和不同的版本</a:t>
          </a:r>
        </a:p>
      </dgm:t>
    </dgm:pt>
    <dgm:pt modelId="{F3EF354A-A1FA-A541-A8E0-05E1E3642F03}" type="parTrans" cxnId="{8D998093-64DD-8C40-ABAE-040490262F9E}">
      <dgm:prSet/>
      <dgm:spPr/>
      <dgm:t>
        <a:bodyPr/>
        <a:lstStyle/>
        <a:p>
          <a:endParaRPr lang="zh-CN" altLang="en-US"/>
        </a:p>
      </dgm:t>
    </dgm:pt>
    <dgm:pt modelId="{A0599FAD-5672-714E-9070-E719C8519DD5}" type="sibTrans" cxnId="{8D998093-64DD-8C40-ABAE-040490262F9E}">
      <dgm:prSet/>
      <dgm:spPr/>
      <dgm:t>
        <a:bodyPr/>
        <a:lstStyle/>
        <a:p>
          <a:endParaRPr lang="zh-CN" altLang="en-US"/>
        </a:p>
      </dgm:t>
    </dgm:pt>
    <dgm:pt modelId="{F0A186DA-C641-1045-BC62-FF5BA4A17A12}">
      <dgm:prSet phldrT="[文本]"/>
      <dgm:spPr>
        <a:xfrm>
          <a:off x="0" y="2650739"/>
          <a:ext cx="11354641" cy="102375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FFC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界面重构：提供一个</a:t>
          </a:r>
          <a:r>
            <a:rPr lang="en-US" altLang="zh-CN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APM</a:t>
          </a:r>
          <a:r>
            <a:rPr lang="zh-CN" altLang="en-US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系统最基本的能力（应用拓扑图、链路展示、服务关系依赖、</a:t>
          </a:r>
          <a:r>
            <a:rPr lang="en-US" altLang="zh-CN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JVM</a:t>
          </a:r>
          <a:r>
            <a:rPr lang="zh-CN" altLang="en-US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统计指标）</a:t>
          </a:r>
        </a:p>
      </dgm:t>
    </dgm:pt>
    <dgm:pt modelId="{D286C842-8FDF-6D4B-9304-5EF3B20E4AB8}" type="parTrans" cxnId="{9D41A661-77B6-0344-A00A-3F7DF3AB657E}">
      <dgm:prSet/>
      <dgm:spPr/>
      <dgm:t>
        <a:bodyPr/>
        <a:lstStyle/>
        <a:p>
          <a:endParaRPr lang="zh-CN" altLang="en-US"/>
        </a:p>
      </dgm:t>
    </dgm:pt>
    <dgm:pt modelId="{73009C26-8A7A-AA44-B931-4C7146EECF87}" type="sibTrans" cxnId="{9D41A661-77B6-0344-A00A-3F7DF3AB657E}">
      <dgm:prSet/>
      <dgm:spPr/>
      <dgm:t>
        <a:bodyPr/>
        <a:lstStyle/>
        <a:p>
          <a:endParaRPr lang="zh-CN" altLang="en-US"/>
        </a:p>
      </dgm:t>
    </dgm:pt>
    <dgm:pt modelId="{B319D9D8-DFFB-FC48-83B8-E7F2CAAEC5E5}">
      <dgm:prSet phldrT="[文本]"/>
      <dgm:spPr>
        <a:xfrm>
          <a:off x="0" y="2650739"/>
          <a:ext cx="11354641" cy="102375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FFC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探针与后端的协议重构：为后端分析而生</a:t>
          </a:r>
        </a:p>
      </dgm:t>
    </dgm:pt>
    <dgm:pt modelId="{7A73F08F-43B0-8240-927E-10AF5D74891E}" type="parTrans" cxnId="{A7F44525-8AF9-9A4C-A04D-5B4DB5C85C89}">
      <dgm:prSet/>
      <dgm:spPr/>
      <dgm:t>
        <a:bodyPr/>
        <a:lstStyle/>
        <a:p>
          <a:endParaRPr lang="zh-CN" altLang="en-US"/>
        </a:p>
      </dgm:t>
    </dgm:pt>
    <dgm:pt modelId="{982851B7-B861-F14E-B5AE-799C446C48B9}" type="sibTrans" cxnId="{A7F44525-8AF9-9A4C-A04D-5B4DB5C85C89}">
      <dgm:prSet/>
      <dgm:spPr/>
      <dgm:t>
        <a:bodyPr/>
        <a:lstStyle/>
        <a:p>
          <a:endParaRPr lang="zh-CN" altLang="en-US"/>
        </a:p>
      </dgm:t>
    </dgm:pt>
    <dgm:pt modelId="{F749FC35-E928-7444-A6FE-909BD724668C}">
      <dgm:prSet phldrT="[文本]"/>
      <dgm:spPr>
        <a:xfrm>
          <a:off x="0" y="1364909"/>
          <a:ext cx="11354641" cy="102375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DengXian" panose="020F0502020204030204"/>
              <a:ea typeface="DengXian" charset="-122"/>
              <a:cs typeface=""/>
            </a:rPr>
            <a:t>探针重构：优化性能，移除鹰眼的</a:t>
          </a:r>
          <a:r>
            <a:rPr lang="en-US" altLang="zh-CN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DengXian" panose="020F0502020204030204"/>
              <a:ea typeface="DengXian" charset="-122"/>
              <a:cs typeface=""/>
            </a:rPr>
            <a:t>spanId</a:t>
          </a:r>
          <a:r>
            <a:rPr lang="zh-CN" altLang="en-US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DengXian" panose="020F0502020204030204"/>
              <a:ea typeface="DengXian" charset="-122"/>
              <a:cs typeface=""/>
            </a:rPr>
            <a:t>的生成规则</a:t>
          </a:r>
        </a:p>
      </dgm:t>
    </dgm:pt>
    <dgm:pt modelId="{C45AE875-A8DE-2347-8B46-16FF30CBC68C}" type="sibTrans" cxnId="{C8E624CC-163B-3A4C-A76A-03073A387A5D}">
      <dgm:prSet/>
      <dgm:spPr/>
      <dgm:t>
        <a:bodyPr/>
        <a:lstStyle/>
        <a:p>
          <a:endParaRPr lang="zh-CN" altLang="en-US"/>
        </a:p>
      </dgm:t>
    </dgm:pt>
    <dgm:pt modelId="{CF57797B-21E4-6546-9195-C42269941B32}" type="parTrans" cxnId="{C8E624CC-163B-3A4C-A76A-03073A387A5D}">
      <dgm:prSet/>
      <dgm:spPr/>
      <dgm:t>
        <a:bodyPr/>
        <a:lstStyle/>
        <a:p>
          <a:endParaRPr lang="zh-CN" altLang="en-US"/>
        </a:p>
      </dgm:t>
    </dgm:pt>
    <dgm:pt modelId="{00E26878-6E4A-0C42-9399-1B9C4AF0DBC9}">
      <dgm:prSet phldrT="[文本]"/>
      <dgm:spPr>
        <a:xfrm>
          <a:off x="0" y="3936569"/>
          <a:ext cx="11354641" cy="102375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后端：通过</a:t>
          </a:r>
          <a:r>
            <a:rPr lang="en-US" altLang="zh-CN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GraphQL</a:t>
          </a:r>
          <a:r>
            <a:rPr lang="zh-CN" altLang="en-US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将前后端接口协议化，可定制化</a:t>
          </a:r>
        </a:p>
      </dgm:t>
    </dgm:pt>
    <dgm:pt modelId="{91484E5F-E385-F140-90AF-DB4D22DDC84A}" type="parTrans" cxnId="{31FFCD67-EAE1-5144-B0C2-0ADA1EE18EC5}">
      <dgm:prSet/>
      <dgm:spPr/>
      <dgm:t>
        <a:bodyPr/>
        <a:lstStyle/>
        <a:p>
          <a:endParaRPr lang="zh-CN" altLang="en-US"/>
        </a:p>
      </dgm:t>
    </dgm:pt>
    <dgm:pt modelId="{2FB7464A-7583-6C44-ABB9-4215E4AA6930}" type="sibTrans" cxnId="{31FFCD67-EAE1-5144-B0C2-0ADA1EE18EC5}">
      <dgm:prSet/>
      <dgm:spPr/>
      <dgm:t>
        <a:bodyPr/>
        <a:lstStyle/>
        <a:p>
          <a:endParaRPr lang="zh-CN" altLang="en-US"/>
        </a:p>
      </dgm:t>
    </dgm:pt>
    <dgm:pt modelId="{8DE91134-5A05-AA48-B7A1-0B3A6C0696C4}">
      <dgm:prSet phldrT="[文本]"/>
      <dgm:spPr>
        <a:xfrm>
          <a:off x="0" y="2650739"/>
          <a:ext cx="11354641" cy="1023750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FFC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成为</a:t>
          </a:r>
          <a:r>
            <a:rPr lang="en-US" altLang="zh-CN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apache</a:t>
          </a:r>
          <a:r>
            <a:rPr lang="zh-CN" altLang="en-US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孵化器项目</a:t>
          </a:r>
        </a:p>
      </dgm:t>
    </dgm:pt>
    <dgm:pt modelId="{14CB1CE2-8E4B-9441-83B3-D2097D70777A}" type="parTrans" cxnId="{720600D9-5F19-DB49-A28D-46045B46ED19}">
      <dgm:prSet/>
      <dgm:spPr/>
      <dgm:t>
        <a:bodyPr/>
        <a:lstStyle/>
        <a:p>
          <a:endParaRPr lang="zh-CN" altLang="en-US"/>
        </a:p>
      </dgm:t>
    </dgm:pt>
    <dgm:pt modelId="{EE5F430D-F34C-2147-ABDD-242E978A26A7}" type="sibTrans" cxnId="{720600D9-5F19-DB49-A28D-46045B46ED19}">
      <dgm:prSet/>
      <dgm:spPr/>
      <dgm:t>
        <a:bodyPr/>
        <a:lstStyle/>
        <a:p>
          <a:endParaRPr lang="zh-CN" altLang="en-US"/>
        </a:p>
      </dgm:t>
    </dgm:pt>
    <dgm:pt modelId="{572F57E7-E6D0-E647-85A5-FE0BADF30A56}">
      <dgm:prSet phldrT="[文本]"/>
      <dgm:spPr>
        <a:xfrm>
          <a:off x="0" y="3936569"/>
          <a:ext cx="11354641" cy="1023750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接入：支持</a:t>
          </a:r>
          <a:r>
            <a:rPr lang="en-US" altLang="zh-CN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Zipkin</a:t>
          </a:r>
          <a:r>
            <a:rPr lang="zh-CN" altLang="en-US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探针协议，接入</a:t>
          </a:r>
          <a:r>
            <a:rPr lang="en-US" altLang="zh-CN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Zipkin</a:t>
          </a:r>
          <a:r>
            <a:rPr lang="zh-CN" altLang="en-US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丰富的编程语言生态，支持</a:t>
          </a:r>
          <a:r>
            <a:rPr lang="en-US" altLang="zh-CN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Istio</a:t>
          </a:r>
          <a:r>
            <a:rPr lang="zh-CN" altLang="en-US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的遥感数据协议，接入容器化的生态</a:t>
          </a:r>
        </a:p>
      </dgm:t>
    </dgm:pt>
    <dgm:pt modelId="{BD1B19E4-0D1E-0E4E-B384-7ACC7711E03C}" type="parTrans" cxnId="{203F530D-306B-9946-93F3-65E93C7ECF6C}">
      <dgm:prSet/>
      <dgm:spPr/>
      <dgm:t>
        <a:bodyPr/>
        <a:lstStyle/>
        <a:p>
          <a:endParaRPr lang="zh-CN" altLang="en-US"/>
        </a:p>
      </dgm:t>
    </dgm:pt>
    <dgm:pt modelId="{AA7155EB-B868-4042-925C-0DFE7A894763}" type="sibTrans" cxnId="{203F530D-306B-9946-93F3-65E93C7ECF6C}">
      <dgm:prSet/>
      <dgm:spPr/>
      <dgm:t>
        <a:bodyPr/>
        <a:lstStyle/>
        <a:p>
          <a:endParaRPr lang="zh-CN" altLang="en-US"/>
        </a:p>
      </dgm:t>
    </dgm:pt>
    <dgm:pt modelId="{BC635B7D-BAE4-9947-BC96-2301C801108A}">
      <dgm:prSet phldrT="[文本]"/>
      <dgm:spPr>
        <a:xfrm>
          <a:off x="0" y="3936569"/>
          <a:ext cx="11354641" cy="1023750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altLang="zh-CN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Apache</a:t>
          </a:r>
          <a:r>
            <a:rPr lang="zh-CN" altLang="en-US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毕业流程中，如果一切顺利将于本月底毕业，成为</a:t>
          </a:r>
          <a:r>
            <a:rPr lang="en-US" altLang="zh-CN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apache</a:t>
          </a:r>
          <a:r>
            <a:rPr lang="zh-CN" altLang="en-US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第</a:t>
          </a:r>
          <a:r>
            <a:rPr lang="en-US" altLang="zh-CN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200</a:t>
          </a:r>
          <a:r>
            <a:rPr lang="zh-CN" altLang="en-US" b="1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个顶级项目</a:t>
          </a:r>
        </a:p>
      </dgm:t>
    </dgm:pt>
    <dgm:pt modelId="{C876946C-0D73-4749-BD40-AAB2CADEDF36}" type="parTrans" cxnId="{20F767BB-BF13-144A-A284-4ACB91EB2002}">
      <dgm:prSet/>
      <dgm:spPr/>
      <dgm:t>
        <a:bodyPr/>
        <a:lstStyle/>
        <a:p>
          <a:endParaRPr lang="zh-CN" altLang="en-US"/>
        </a:p>
      </dgm:t>
    </dgm:pt>
    <dgm:pt modelId="{E0970845-B8CB-464A-B24C-5C22836D99EC}" type="sibTrans" cxnId="{20F767BB-BF13-144A-A284-4ACB91EB2002}">
      <dgm:prSet/>
      <dgm:spPr/>
      <dgm:t>
        <a:bodyPr/>
        <a:lstStyle/>
        <a:p>
          <a:endParaRPr lang="zh-CN" altLang="en-US"/>
        </a:p>
      </dgm:t>
    </dgm:pt>
    <dgm:pt modelId="{AE807430-D635-6C4C-A2A7-221F7766CF91}" type="pres">
      <dgm:prSet presAssocID="{CC057D31-5CF9-EC4B-8C46-B8A6E0F7BD8C}" presName="linear" presStyleCnt="0">
        <dgm:presLayoutVars>
          <dgm:dir/>
          <dgm:animLvl val="lvl"/>
          <dgm:resizeHandles val="exact"/>
        </dgm:presLayoutVars>
      </dgm:prSet>
      <dgm:spPr/>
    </dgm:pt>
    <dgm:pt modelId="{E830A891-1CA8-1D42-ABAF-FBB1664129AC}" type="pres">
      <dgm:prSet presAssocID="{6FDFB675-B221-264C-A81C-3FA53A79F62A}" presName="parentLin" presStyleCnt="0"/>
      <dgm:spPr/>
    </dgm:pt>
    <dgm:pt modelId="{C824C019-CAD8-D84D-870C-CB251FBDCBEB}" type="pres">
      <dgm:prSet presAssocID="{6FDFB675-B221-264C-A81C-3FA53A79F62A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A1FC6A60-D4E8-B644-AC86-0ACF76E95A60}" type="pres">
      <dgm:prSet presAssocID="{6FDFB675-B221-264C-A81C-3FA53A79F62A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AB25B3B-4288-6D47-B962-51EE78B0339C}" type="pres">
      <dgm:prSet presAssocID="{6FDFB675-B221-264C-A81C-3FA53A79F62A}" presName="negativeSpace" presStyleCnt="0"/>
      <dgm:spPr/>
    </dgm:pt>
    <dgm:pt modelId="{AED1BA18-3787-F747-BED3-D1E5CE9CDA51}" type="pres">
      <dgm:prSet presAssocID="{6FDFB675-B221-264C-A81C-3FA53A79F62A}" presName="childText" presStyleLbl="conFgAcc1" presStyleIdx="0" presStyleCnt="4" custLinFactNeighborY="-1628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D8FD9A-9BE5-1647-916D-54FF26A9B2E0}" type="pres">
      <dgm:prSet presAssocID="{5A3C15B1-5206-F149-9A59-497C2E8062BA}" presName="spaceBetweenRectangles" presStyleCnt="0"/>
      <dgm:spPr/>
    </dgm:pt>
    <dgm:pt modelId="{ADADB8CA-6F14-7545-AB59-CC967FF22652}" type="pres">
      <dgm:prSet presAssocID="{13BDD4CB-9035-EC42-B9C2-D9AA5D0B04C8}" presName="parentLin" presStyleCnt="0"/>
      <dgm:spPr/>
    </dgm:pt>
    <dgm:pt modelId="{3A41D26D-383E-1047-A4BF-D2FDB2F14BDB}" type="pres">
      <dgm:prSet presAssocID="{13BDD4CB-9035-EC42-B9C2-D9AA5D0B04C8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895F0E35-CE39-4D42-BFD0-5648C1B96A68}" type="pres">
      <dgm:prSet presAssocID="{13BDD4CB-9035-EC42-B9C2-D9AA5D0B04C8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0380BB-7F0F-E84E-A04E-EE0BB893629C}" type="pres">
      <dgm:prSet presAssocID="{13BDD4CB-9035-EC42-B9C2-D9AA5D0B04C8}" presName="negativeSpace" presStyleCnt="0"/>
      <dgm:spPr/>
    </dgm:pt>
    <dgm:pt modelId="{DE7887A6-945D-CF4E-9BA5-E6B73C5EA150}" type="pres">
      <dgm:prSet presAssocID="{13BDD4CB-9035-EC42-B9C2-D9AA5D0B04C8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52B368-E633-F341-B4CE-C6A2CDE6FA95}" type="pres">
      <dgm:prSet presAssocID="{91D6FFC6-DF88-A04B-B80D-8495907F7B06}" presName="spaceBetweenRectangles" presStyleCnt="0"/>
      <dgm:spPr/>
    </dgm:pt>
    <dgm:pt modelId="{EB3F1100-4A07-0647-B8EB-8BFFA7BDF9FD}" type="pres">
      <dgm:prSet presAssocID="{7C791F42-ACF5-6346-AB37-0D460D1671F6}" presName="parentLin" presStyleCnt="0"/>
      <dgm:spPr/>
    </dgm:pt>
    <dgm:pt modelId="{918755B6-C1FE-A84F-831D-F9B24F319512}" type="pres">
      <dgm:prSet presAssocID="{7C791F42-ACF5-6346-AB37-0D460D1671F6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39AE4CDB-2DC3-6641-AD81-1C5BC7F0A32A}" type="pres">
      <dgm:prSet presAssocID="{7C791F42-ACF5-6346-AB37-0D460D1671F6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921CB4-EFFA-F848-8E15-0BADEEDC6B4F}" type="pres">
      <dgm:prSet presAssocID="{7C791F42-ACF5-6346-AB37-0D460D1671F6}" presName="negativeSpace" presStyleCnt="0"/>
      <dgm:spPr/>
    </dgm:pt>
    <dgm:pt modelId="{D47458E0-46F7-D44B-9F3D-DAB5D0C3451E}" type="pres">
      <dgm:prSet presAssocID="{7C791F42-ACF5-6346-AB37-0D460D1671F6}" presName="childText" presStyleLbl="conFgAcc1" presStyleIdx="2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D1A49395-ADBB-154A-85D4-66BCDFB26875}" type="pres">
      <dgm:prSet presAssocID="{3E882133-A6ED-5945-A5B5-B3B31939924A}" presName="spaceBetweenRectangles" presStyleCnt="0"/>
      <dgm:spPr/>
    </dgm:pt>
    <dgm:pt modelId="{C43000DC-5893-1847-853B-A0A29A37BBCF}" type="pres">
      <dgm:prSet presAssocID="{D81E3181-5F41-2B4A-8580-56F7CBFC3ABD}" presName="parentLin" presStyleCnt="0"/>
      <dgm:spPr/>
    </dgm:pt>
    <dgm:pt modelId="{0E4D34FC-83D1-2C42-9AA7-5465E016479C}" type="pres">
      <dgm:prSet presAssocID="{D81E3181-5F41-2B4A-8580-56F7CBFC3ABD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0D3371EA-7C8D-C34E-9293-A83DA52210C3}" type="pres">
      <dgm:prSet presAssocID="{D81E3181-5F41-2B4A-8580-56F7CBFC3ABD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12CB19-C530-3741-886F-4E871B9E92BE}" type="pres">
      <dgm:prSet presAssocID="{D81E3181-5F41-2B4A-8580-56F7CBFC3ABD}" presName="negativeSpace" presStyleCnt="0"/>
      <dgm:spPr/>
    </dgm:pt>
    <dgm:pt modelId="{78308AAF-45BD-3348-B3F9-624C49ADEB5C}" type="pres">
      <dgm:prSet presAssocID="{D81E3181-5F41-2B4A-8580-56F7CBFC3ABD}" presName="childText" presStyleLbl="conFgAcc1" presStyleIdx="3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C2C57899-F045-4845-ADE6-23BF09AD8AF6}" type="presOf" srcId="{6FDFB675-B221-264C-A81C-3FA53A79F62A}" destId="{C824C019-CAD8-D84D-870C-CB251FBDCBEB}" srcOrd="0" destOrd="0" presId="urn:microsoft.com/office/officeart/2005/8/layout/list1"/>
    <dgm:cxn modelId="{C8E624CC-163B-3A4C-A76A-03073A387A5D}" srcId="{13BDD4CB-9035-EC42-B9C2-D9AA5D0B04C8}" destId="{F749FC35-E928-7444-A6FE-909BD724668C}" srcOrd="2" destOrd="0" parTransId="{CF57797B-21E4-6546-9195-C42269941B32}" sibTransId="{C45AE875-A8DE-2347-8B46-16FF30CBC68C}"/>
    <dgm:cxn modelId="{998146D8-A524-6641-BEDB-7B4D64E9BB64}" type="presOf" srcId="{F749FC35-E928-7444-A6FE-909BD724668C}" destId="{DE7887A6-945D-CF4E-9BA5-E6B73C5EA150}" srcOrd="0" destOrd="2" presId="urn:microsoft.com/office/officeart/2005/8/layout/list1"/>
    <dgm:cxn modelId="{3A07916F-0A0B-5349-B094-DDB60E180383}" srcId="{6FDFB675-B221-264C-A81C-3FA53A79F62A}" destId="{DECD1E47-4FAD-7D43-8A04-AD27DC0E81E1}" srcOrd="0" destOrd="0" parTransId="{45A0FBCE-E2C2-2C45-AB35-69811ED319C4}" sibTransId="{978E837C-C2DD-684E-981F-3A10E26854F0}"/>
    <dgm:cxn modelId="{9D41A661-77B6-0344-A00A-3F7DF3AB657E}" srcId="{7C791F42-ACF5-6346-AB37-0D460D1671F6}" destId="{F0A186DA-C641-1045-BC62-FF5BA4A17A12}" srcOrd="2" destOrd="0" parTransId="{D286C842-8FDF-6D4B-9304-5EF3B20E4AB8}" sibTransId="{73009C26-8A7A-AA44-B931-4C7146EECF87}"/>
    <dgm:cxn modelId="{A4200E4E-3E3F-E043-B5CB-C4DC8E0A8D93}" type="presOf" srcId="{F0A186DA-C641-1045-BC62-FF5BA4A17A12}" destId="{D47458E0-46F7-D44B-9F3D-DAB5D0C3451E}" srcOrd="0" destOrd="2" presId="urn:microsoft.com/office/officeart/2005/8/layout/list1"/>
    <dgm:cxn modelId="{E3636D6B-4E10-F646-9E2B-56CDE5408126}" srcId="{CC057D31-5CF9-EC4B-8C46-B8A6E0F7BD8C}" destId="{7C791F42-ACF5-6346-AB37-0D460D1671F6}" srcOrd="2" destOrd="0" parTransId="{AC1BAF9F-F3FD-A34F-AB33-531C5D275102}" sibTransId="{3E882133-A6ED-5945-A5B5-B3B31939924A}"/>
    <dgm:cxn modelId="{BCD73760-5895-5D4B-B426-F3651CE992EA}" type="presOf" srcId="{D81E3181-5F41-2B4A-8580-56F7CBFC3ABD}" destId="{0E4D34FC-83D1-2C42-9AA7-5465E016479C}" srcOrd="0" destOrd="0" presId="urn:microsoft.com/office/officeart/2005/8/layout/list1"/>
    <dgm:cxn modelId="{921CD288-EB35-9D49-907F-96C09FF0A657}" type="presOf" srcId="{D81E3181-5F41-2B4A-8580-56F7CBFC3ABD}" destId="{0D3371EA-7C8D-C34E-9293-A83DA52210C3}" srcOrd="1" destOrd="0" presId="urn:microsoft.com/office/officeart/2005/8/layout/list1"/>
    <dgm:cxn modelId="{D68B7E90-4F32-0740-A2B8-5294BC10C355}" type="presOf" srcId="{DECD1E47-4FAD-7D43-8A04-AD27DC0E81E1}" destId="{AED1BA18-3787-F747-BED3-D1E5CE9CDA51}" srcOrd="0" destOrd="0" presId="urn:microsoft.com/office/officeart/2005/8/layout/list1"/>
    <dgm:cxn modelId="{36049910-9881-224B-B81C-4E0854E6343E}" type="presOf" srcId="{13BDD4CB-9035-EC42-B9C2-D9AA5D0B04C8}" destId="{3A41D26D-383E-1047-A4BF-D2FDB2F14BDB}" srcOrd="0" destOrd="0" presId="urn:microsoft.com/office/officeart/2005/8/layout/list1"/>
    <dgm:cxn modelId="{71FEDF63-78EC-E341-A453-69034E556D78}" type="presOf" srcId="{D9D66517-049C-9044-886A-A735A07B7152}" destId="{DE7887A6-945D-CF4E-9BA5-E6B73C5EA150}" srcOrd="0" destOrd="1" presId="urn:microsoft.com/office/officeart/2005/8/layout/list1"/>
    <dgm:cxn modelId="{C23027D2-C66D-C34C-B7DA-64725AE91EC4}" type="presOf" srcId="{98C14868-BA59-3B40-8C7C-698A62B02C21}" destId="{78308AAF-45BD-3348-B3F9-624C49ADEB5C}" srcOrd="0" destOrd="0" presId="urn:microsoft.com/office/officeart/2005/8/layout/list1"/>
    <dgm:cxn modelId="{20F767BB-BF13-144A-A284-4ACB91EB2002}" srcId="{D81E3181-5F41-2B4A-8580-56F7CBFC3ABD}" destId="{BC635B7D-BAE4-9947-BC96-2301C801108A}" srcOrd="3" destOrd="0" parTransId="{C876946C-0D73-4749-BD40-AAB2CADEDF36}" sibTransId="{E0970845-B8CB-464A-B24C-5C22836D99EC}"/>
    <dgm:cxn modelId="{B9423962-A991-E548-93ED-5408EEB65CFE}" type="presOf" srcId="{572F57E7-E6D0-E647-85A5-FE0BADF30A56}" destId="{78308AAF-45BD-3348-B3F9-624C49ADEB5C}" srcOrd="0" destOrd="2" presId="urn:microsoft.com/office/officeart/2005/8/layout/list1"/>
    <dgm:cxn modelId="{203F530D-306B-9946-93F3-65E93C7ECF6C}" srcId="{D81E3181-5F41-2B4A-8580-56F7CBFC3ABD}" destId="{572F57E7-E6D0-E647-85A5-FE0BADF30A56}" srcOrd="2" destOrd="0" parTransId="{BD1B19E4-0D1E-0E4E-B384-7ACC7711E03C}" sibTransId="{AA7155EB-B868-4042-925C-0DFE7A894763}"/>
    <dgm:cxn modelId="{8CD51BC1-E0DA-CF4D-BC9E-6BE1B59119CD}" type="presOf" srcId="{00E26878-6E4A-0C42-9399-1B9C4AF0DBC9}" destId="{78308AAF-45BD-3348-B3F9-624C49ADEB5C}" srcOrd="0" destOrd="1" presId="urn:microsoft.com/office/officeart/2005/8/layout/list1"/>
    <dgm:cxn modelId="{D595AF56-BF37-CF4B-9796-35C0AD4EB5C8}" srcId="{13BDD4CB-9035-EC42-B9C2-D9AA5D0B04C8}" destId="{D419329A-2F1E-3848-838D-FDA7DBE994A6}" srcOrd="0" destOrd="0" parTransId="{BD81A815-645B-3D40-AD33-C6D2CC454FC0}" sibTransId="{09C59367-679E-4841-B0B0-A453F8F12CEC}"/>
    <dgm:cxn modelId="{31FFCD67-EAE1-5144-B0C2-0ADA1EE18EC5}" srcId="{D81E3181-5F41-2B4A-8580-56F7CBFC3ABD}" destId="{00E26878-6E4A-0C42-9399-1B9C4AF0DBC9}" srcOrd="1" destOrd="0" parTransId="{91484E5F-E385-F140-90AF-DB4D22DDC84A}" sibTransId="{2FB7464A-7583-6C44-ABB9-4215E4AA6930}"/>
    <dgm:cxn modelId="{F70306E7-2E83-9243-BA1E-69A532F1AE7A}" type="presOf" srcId="{9AE79E16-7BA4-0E4D-B0B0-111361B1E09D}" destId="{AED1BA18-3787-F747-BED3-D1E5CE9CDA51}" srcOrd="0" destOrd="1" presId="urn:microsoft.com/office/officeart/2005/8/layout/list1"/>
    <dgm:cxn modelId="{E9AA01BA-257C-C445-A913-C5FA011208C1}" type="presOf" srcId="{7C791F42-ACF5-6346-AB37-0D460D1671F6}" destId="{39AE4CDB-2DC3-6641-AD81-1C5BC7F0A32A}" srcOrd="1" destOrd="0" presId="urn:microsoft.com/office/officeart/2005/8/layout/list1"/>
    <dgm:cxn modelId="{495058E5-A598-C945-B10B-980C67A8312E}" type="presOf" srcId="{D419329A-2F1E-3848-838D-FDA7DBE994A6}" destId="{DE7887A6-945D-CF4E-9BA5-E6B73C5EA150}" srcOrd="0" destOrd="0" presId="urn:microsoft.com/office/officeart/2005/8/layout/list1"/>
    <dgm:cxn modelId="{BEC134F2-C411-474B-978D-5E1391DAD421}" srcId="{CC057D31-5CF9-EC4B-8C46-B8A6E0F7BD8C}" destId="{13BDD4CB-9035-EC42-B9C2-D9AA5D0B04C8}" srcOrd="1" destOrd="0" parTransId="{0F6FEBA0-DDD2-9740-8D89-D27E6D070143}" sibTransId="{91D6FFC6-DF88-A04B-B80D-8495907F7B06}"/>
    <dgm:cxn modelId="{EFDAF947-D976-1F4A-93A2-E82819AD2FF5}" srcId="{CC057D31-5CF9-EC4B-8C46-B8A6E0F7BD8C}" destId="{6FDFB675-B221-264C-A81C-3FA53A79F62A}" srcOrd="0" destOrd="0" parTransId="{96613A94-A185-AB4F-9EC5-601115EE0575}" sibTransId="{5A3C15B1-5206-F149-9A59-497C2E8062BA}"/>
    <dgm:cxn modelId="{126B16AB-7EDA-A94B-B346-CC847F466AF4}" type="presOf" srcId="{8DE91134-5A05-AA48-B7A1-0B3A6C0696C4}" destId="{D47458E0-46F7-D44B-9F3D-DAB5D0C3451E}" srcOrd="0" destOrd="3" presId="urn:microsoft.com/office/officeart/2005/8/layout/list1"/>
    <dgm:cxn modelId="{6222FB21-52DB-1E48-8B2F-F239AAD569DA}" srcId="{D81E3181-5F41-2B4A-8580-56F7CBFC3ABD}" destId="{98C14868-BA59-3B40-8C7C-698A62B02C21}" srcOrd="0" destOrd="0" parTransId="{765F6C40-0D79-D747-8AB5-789CE9EBD233}" sibTransId="{AA986036-5ADD-3841-B100-4C278C3799AF}"/>
    <dgm:cxn modelId="{C34796E0-1557-254A-B859-5C08D80DA54F}" type="presOf" srcId="{B319D9D8-DFFB-FC48-83B8-E7F2CAAEC5E5}" destId="{D47458E0-46F7-D44B-9F3D-DAB5D0C3451E}" srcOrd="0" destOrd="0" presId="urn:microsoft.com/office/officeart/2005/8/layout/list1"/>
    <dgm:cxn modelId="{A7F44525-8AF9-9A4C-A04D-5B4DB5C85C89}" srcId="{7C791F42-ACF5-6346-AB37-0D460D1671F6}" destId="{B319D9D8-DFFB-FC48-83B8-E7F2CAAEC5E5}" srcOrd="0" destOrd="0" parTransId="{7A73F08F-43B0-8240-927E-10AF5D74891E}" sibTransId="{982851B7-B861-F14E-B5AE-799C446C48B9}"/>
    <dgm:cxn modelId="{2874A650-D228-D74E-8739-1187D2EAC428}" type="presOf" srcId="{CC057D31-5CF9-EC4B-8C46-B8A6E0F7BD8C}" destId="{AE807430-D635-6C4C-A2A7-221F7766CF91}" srcOrd="0" destOrd="0" presId="urn:microsoft.com/office/officeart/2005/8/layout/list1"/>
    <dgm:cxn modelId="{40899F98-C9CD-CE4F-9EAA-BBC073ACB02D}" srcId="{CC057D31-5CF9-EC4B-8C46-B8A6E0F7BD8C}" destId="{D81E3181-5F41-2B4A-8580-56F7CBFC3ABD}" srcOrd="3" destOrd="0" parTransId="{0AB2D7BB-A7A3-BD40-AE7F-5C38EFC1E97B}" sibTransId="{907E3846-A6A7-7B4D-BFBC-C60BBDA6570A}"/>
    <dgm:cxn modelId="{C80E03A5-275D-F646-9186-A2A1B3563937}" type="presOf" srcId="{13BDD4CB-9035-EC42-B9C2-D9AA5D0B04C8}" destId="{895F0E35-CE39-4D42-BFD0-5648C1B96A68}" srcOrd="1" destOrd="0" presId="urn:microsoft.com/office/officeart/2005/8/layout/list1"/>
    <dgm:cxn modelId="{00CE6783-1F9B-FF42-BBE5-D50B38F2BFA2}" type="presOf" srcId="{92A31EC2-6A1A-504B-99BD-99241FB216C2}" destId="{D47458E0-46F7-D44B-9F3D-DAB5D0C3451E}" srcOrd="0" destOrd="1" presId="urn:microsoft.com/office/officeart/2005/8/layout/list1"/>
    <dgm:cxn modelId="{2B4C2A47-72CA-DE4A-8A95-CC0D5029434B}" srcId="{7C791F42-ACF5-6346-AB37-0D460D1671F6}" destId="{92A31EC2-6A1A-504B-99BD-99241FB216C2}" srcOrd="1" destOrd="0" parTransId="{E0A68DB4-052A-DE4F-A362-A26500E3DAC1}" sibTransId="{A41607D7-9D41-2F4C-B2AA-03D4D379DF16}"/>
    <dgm:cxn modelId="{A00FD78D-CE19-1449-80E5-E25C16D89315}" type="presOf" srcId="{6FDFB675-B221-264C-A81C-3FA53A79F62A}" destId="{A1FC6A60-D4E8-B644-AC86-0ACF76E95A60}" srcOrd="1" destOrd="0" presId="urn:microsoft.com/office/officeart/2005/8/layout/list1"/>
    <dgm:cxn modelId="{C1349CCF-97DA-7943-AB3C-5EE7818880B7}" type="presOf" srcId="{BC635B7D-BAE4-9947-BC96-2301C801108A}" destId="{78308AAF-45BD-3348-B3F9-624C49ADEB5C}" srcOrd="0" destOrd="3" presId="urn:microsoft.com/office/officeart/2005/8/layout/list1"/>
    <dgm:cxn modelId="{AF6071C6-B54F-174F-9690-3B7CC857CAD6}" type="presOf" srcId="{7C791F42-ACF5-6346-AB37-0D460D1671F6}" destId="{918755B6-C1FE-A84F-831D-F9B24F319512}" srcOrd="0" destOrd="0" presId="urn:microsoft.com/office/officeart/2005/8/layout/list1"/>
    <dgm:cxn modelId="{720600D9-5F19-DB49-A28D-46045B46ED19}" srcId="{7C791F42-ACF5-6346-AB37-0D460D1671F6}" destId="{8DE91134-5A05-AA48-B7A1-0B3A6C0696C4}" srcOrd="3" destOrd="0" parTransId="{14CB1CE2-8E4B-9441-83B3-D2097D70777A}" sibTransId="{EE5F430D-F34C-2147-ABDD-242E978A26A7}"/>
    <dgm:cxn modelId="{BD899726-C0AB-814F-9FEF-31F3AB084CAB}" srcId="{6FDFB675-B221-264C-A81C-3FA53A79F62A}" destId="{9AE79E16-7BA4-0E4D-B0B0-111361B1E09D}" srcOrd="1" destOrd="0" parTransId="{032DD1D9-6B72-7042-A624-63D1A418E7B0}" sibTransId="{1D4FCA93-A5DB-5F4F-BFA5-27E8F893806C}"/>
    <dgm:cxn modelId="{8D998093-64DD-8C40-ABAE-040490262F9E}" srcId="{13BDD4CB-9035-EC42-B9C2-D9AA5D0B04C8}" destId="{D9D66517-049C-9044-886A-A735A07B7152}" srcOrd="1" destOrd="0" parTransId="{F3EF354A-A1FA-A541-A8E0-05E1E3642F03}" sibTransId="{A0599FAD-5672-714E-9070-E719C8519DD5}"/>
    <dgm:cxn modelId="{2A413907-7E32-AC45-B232-A7CAC65E3974}" type="presParOf" srcId="{AE807430-D635-6C4C-A2A7-221F7766CF91}" destId="{E830A891-1CA8-1D42-ABAF-FBB1664129AC}" srcOrd="0" destOrd="0" presId="urn:microsoft.com/office/officeart/2005/8/layout/list1"/>
    <dgm:cxn modelId="{FB3041D2-42D4-5447-812B-72DC1B728757}" type="presParOf" srcId="{E830A891-1CA8-1D42-ABAF-FBB1664129AC}" destId="{C824C019-CAD8-D84D-870C-CB251FBDCBEB}" srcOrd="0" destOrd="0" presId="urn:microsoft.com/office/officeart/2005/8/layout/list1"/>
    <dgm:cxn modelId="{3B563494-C5BC-3445-971D-B61BD3EDF553}" type="presParOf" srcId="{E830A891-1CA8-1D42-ABAF-FBB1664129AC}" destId="{A1FC6A60-D4E8-B644-AC86-0ACF76E95A60}" srcOrd="1" destOrd="0" presId="urn:microsoft.com/office/officeart/2005/8/layout/list1"/>
    <dgm:cxn modelId="{32404017-4094-C74E-9F0A-6C710F527D66}" type="presParOf" srcId="{AE807430-D635-6C4C-A2A7-221F7766CF91}" destId="{5AB25B3B-4288-6D47-B962-51EE78B0339C}" srcOrd="1" destOrd="0" presId="urn:microsoft.com/office/officeart/2005/8/layout/list1"/>
    <dgm:cxn modelId="{D61F79E9-3639-9C4B-B662-C6B596B5089E}" type="presParOf" srcId="{AE807430-D635-6C4C-A2A7-221F7766CF91}" destId="{AED1BA18-3787-F747-BED3-D1E5CE9CDA51}" srcOrd="2" destOrd="0" presId="urn:microsoft.com/office/officeart/2005/8/layout/list1"/>
    <dgm:cxn modelId="{9E672DD4-6FC7-6C48-A7CC-C6B565D3CC68}" type="presParOf" srcId="{AE807430-D635-6C4C-A2A7-221F7766CF91}" destId="{DCD8FD9A-9BE5-1647-916D-54FF26A9B2E0}" srcOrd="3" destOrd="0" presId="urn:microsoft.com/office/officeart/2005/8/layout/list1"/>
    <dgm:cxn modelId="{3703E620-210D-F548-BFDD-CAB04E42694E}" type="presParOf" srcId="{AE807430-D635-6C4C-A2A7-221F7766CF91}" destId="{ADADB8CA-6F14-7545-AB59-CC967FF22652}" srcOrd="4" destOrd="0" presId="urn:microsoft.com/office/officeart/2005/8/layout/list1"/>
    <dgm:cxn modelId="{40E69EE2-3264-E142-90FD-DF251378CC6F}" type="presParOf" srcId="{ADADB8CA-6F14-7545-AB59-CC967FF22652}" destId="{3A41D26D-383E-1047-A4BF-D2FDB2F14BDB}" srcOrd="0" destOrd="0" presId="urn:microsoft.com/office/officeart/2005/8/layout/list1"/>
    <dgm:cxn modelId="{48B3E3A3-CF0D-754B-9481-9807F73A252F}" type="presParOf" srcId="{ADADB8CA-6F14-7545-AB59-CC967FF22652}" destId="{895F0E35-CE39-4D42-BFD0-5648C1B96A68}" srcOrd="1" destOrd="0" presId="urn:microsoft.com/office/officeart/2005/8/layout/list1"/>
    <dgm:cxn modelId="{2779B3F5-ADB1-D44A-B7A4-679D4C01A1DC}" type="presParOf" srcId="{AE807430-D635-6C4C-A2A7-221F7766CF91}" destId="{F20380BB-7F0F-E84E-A04E-EE0BB893629C}" srcOrd="5" destOrd="0" presId="urn:microsoft.com/office/officeart/2005/8/layout/list1"/>
    <dgm:cxn modelId="{0758A21B-D8A3-6747-9760-36ABF79CE192}" type="presParOf" srcId="{AE807430-D635-6C4C-A2A7-221F7766CF91}" destId="{DE7887A6-945D-CF4E-9BA5-E6B73C5EA150}" srcOrd="6" destOrd="0" presId="urn:microsoft.com/office/officeart/2005/8/layout/list1"/>
    <dgm:cxn modelId="{8A2CE735-ACCE-9D4D-9311-6B3AA5D388F3}" type="presParOf" srcId="{AE807430-D635-6C4C-A2A7-221F7766CF91}" destId="{5452B368-E633-F341-B4CE-C6A2CDE6FA95}" srcOrd="7" destOrd="0" presId="urn:microsoft.com/office/officeart/2005/8/layout/list1"/>
    <dgm:cxn modelId="{3D6D0856-218E-294E-8AAB-E6C214328438}" type="presParOf" srcId="{AE807430-D635-6C4C-A2A7-221F7766CF91}" destId="{EB3F1100-4A07-0647-B8EB-8BFFA7BDF9FD}" srcOrd="8" destOrd="0" presId="urn:microsoft.com/office/officeart/2005/8/layout/list1"/>
    <dgm:cxn modelId="{3336A2EA-05FF-9F4A-8387-FF0C51AE0A9B}" type="presParOf" srcId="{EB3F1100-4A07-0647-B8EB-8BFFA7BDF9FD}" destId="{918755B6-C1FE-A84F-831D-F9B24F319512}" srcOrd="0" destOrd="0" presId="urn:microsoft.com/office/officeart/2005/8/layout/list1"/>
    <dgm:cxn modelId="{9EE1AFE2-1010-1145-A371-EEC15A0D699F}" type="presParOf" srcId="{EB3F1100-4A07-0647-B8EB-8BFFA7BDF9FD}" destId="{39AE4CDB-2DC3-6641-AD81-1C5BC7F0A32A}" srcOrd="1" destOrd="0" presId="urn:microsoft.com/office/officeart/2005/8/layout/list1"/>
    <dgm:cxn modelId="{BBEE14C0-60B7-7C49-9C4A-9F0AFE59CFA1}" type="presParOf" srcId="{AE807430-D635-6C4C-A2A7-221F7766CF91}" destId="{77921CB4-EFFA-F848-8E15-0BADEEDC6B4F}" srcOrd="9" destOrd="0" presId="urn:microsoft.com/office/officeart/2005/8/layout/list1"/>
    <dgm:cxn modelId="{D8E54D05-CB58-C44A-BAFD-5C010A59CF61}" type="presParOf" srcId="{AE807430-D635-6C4C-A2A7-221F7766CF91}" destId="{D47458E0-46F7-D44B-9F3D-DAB5D0C3451E}" srcOrd="10" destOrd="0" presId="urn:microsoft.com/office/officeart/2005/8/layout/list1"/>
    <dgm:cxn modelId="{CA779B16-50CF-704A-8D53-B1481BB67E46}" type="presParOf" srcId="{AE807430-D635-6C4C-A2A7-221F7766CF91}" destId="{D1A49395-ADBB-154A-85D4-66BCDFB26875}" srcOrd="11" destOrd="0" presId="urn:microsoft.com/office/officeart/2005/8/layout/list1"/>
    <dgm:cxn modelId="{066C81C8-952F-E14A-A51B-0C65E3C0A052}" type="presParOf" srcId="{AE807430-D635-6C4C-A2A7-221F7766CF91}" destId="{C43000DC-5893-1847-853B-A0A29A37BBCF}" srcOrd="12" destOrd="0" presId="urn:microsoft.com/office/officeart/2005/8/layout/list1"/>
    <dgm:cxn modelId="{ED815898-E1AD-E145-A432-3040CDDFE4D2}" type="presParOf" srcId="{C43000DC-5893-1847-853B-A0A29A37BBCF}" destId="{0E4D34FC-83D1-2C42-9AA7-5465E016479C}" srcOrd="0" destOrd="0" presId="urn:microsoft.com/office/officeart/2005/8/layout/list1"/>
    <dgm:cxn modelId="{C70355FA-BF91-574E-A9AA-C10FC4FCE296}" type="presParOf" srcId="{C43000DC-5893-1847-853B-A0A29A37BBCF}" destId="{0D3371EA-7C8D-C34E-9293-A83DA52210C3}" srcOrd="1" destOrd="0" presId="urn:microsoft.com/office/officeart/2005/8/layout/list1"/>
    <dgm:cxn modelId="{8179ACD1-18E0-C148-9F08-ADE263071F7C}" type="presParOf" srcId="{AE807430-D635-6C4C-A2A7-221F7766CF91}" destId="{9712CB19-C530-3741-886F-4E871B9E92BE}" srcOrd="13" destOrd="0" presId="urn:microsoft.com/office/officeart/2005/8/layout/list1"/>
    <dgm:cxn modelId="{3293C2D8-5331-0A43-B840-CD3C2E6AD52D}" type="presParOf" srcId="{AE807430-D635-6C4C-A2A7-221F7766CF91}" destId="{78308AAF-45BD-3348-B3F9-624C49ADEB5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1BA18-3787-F747-BED3-D1E5CE9CDA51}">
      <dsp:nvSpPr>
        <dsp:cNvPr id="0" name=""/>
        <dsp:cNvSpPr/>
      </dsp:nvSpPr>
      <dsp:spPr>
        <a:xfrm>
          <a:off x="0" y="497569"/>
          <a:ext cx="22105620" cy="14490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5642" tIns="479044" rIns="1715642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b="1" kern="120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DengXian" panose="020F0502020204030204"/>
              <a:ea typeface="DengXian" charset="-122"/>
              <a:cs typeface=""/>
            </a:rPr>
            <a:t> 创建项目</a:t>
          </a:r>
          <a:endParaRPr lang="zh-CN" altLang="en-US" sz="2300" b="1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DengXian" panose="020F0502020204030204"/>
            <a:ea typeface="DengXian" charset="-122"/>
            <a:cs typeface="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b="1" kern="120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DengXian" panose="020F0502020204030204"/>
              <a:ea typeface="DengXian" charset="-122"/>
              <a:cs typeface=""/>
            </a:rPr>
            <a:t> 提供</a:t>
          </a:r>
          <a:r>
            <a:rPr lang="en-US" altLang="zh-CN" sz="2300" b="1" kern="120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DengXian" panose="020F0502020204030204"/>
              <a:ea typeface="DengXian" charset="-122"/>
              <a:cs typeface=""/>
            </a:rPr>
            <a:t>SDK</a:t>
          </a:r>
          <a:r>
            <a:rPr lang="zh-CN" altLang="en-US" sz="2300" b="1" kern="120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DengXian" panose="020F0502020204030204"/>
              <a:ea typeface="DengXian" charset="-122"/>
              <a:cs typeface=""/>
            </a:rPr>
            <a:t>通过手工埋点的方式抓取链路信息，链路的</a:t>
          </a:r>
          <a:r>
            <a:rPr lang="en-US" altLang="zh-CN" sz="2300" b="1" kern="120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DengXian" panose="020F0502020204030204"/>
              <a:ea typeface="DengXian" charset="-122"/>
              <a:cs typeface=""/>
            </a:rPr>
            <a:t>spanId</a:t>
          </a:r>
          <a:r>
            <a:rPr lang="zh-CN" altLang="en-US" sz="2300" b="1" kern="120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DengXian" panose="020F0502020204030204"/>
              <a:ea typeface="DengXian" charset="-122"/>
              <a:cs typeface=""/>
            </a:rPr>
            <a:t>的生成规则参考阿里的鹰眼</a:t>
          </a:r>
          <a:endParaRPr lang="zh-CN" altLang="en-US" sz="2300" b="1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DengXian" panose="020F0502020204030204"/>
            <a:ea typeface="DengXian" charset="-122"/>
            <a:cs typeface=""/>
          </a:endParaRPr>
        </a:p>
      </dsp:txBody>
      <dsp:txXfrm>
        <a:off x="0" y="497569"/>
        <a:ext cx="22105620" cy="1449000"/>
      </dsp:txXfrm>
    </dsp:sp>
    <dsp:sp modelId="{A1FC6A60-D4E8-B644-AC86-0ACF76E95A60}">
      <dsp:nvSpPr>
        <dsp:cNvPr id="0" name=""/>
        <dsp:cNvSpPr/>
      </dsp:nvSpPr>
      <dsp:spPr>
        <a:xfrm>
          <a:off x="1105281" y="178311"/>
          <a:ext cx="15473934" cy="678960"/>
        </a:xfrm>
        <a:prstGeom prst="roundRect">
          <a:avLst/>
        </a:prstGeom>
        <a:gradFill rotWithShape="0">
          <a:gsLst>
            <a:gs pos="0">
              <a:srgbClr val="ED7D3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ED7D3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ED7D3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878" tIns="0" rIns="584878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b="1" kern="1200" smtClean="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2015</a:t>
          </a:r>
          <a:endParaRPr lang="zh-CN" altLang="en-US" sz="2300" b="1" kern="1200">
            <a:solidFill>
              <a:sysClr val="windowText" lastClr="000000"/>
            </a:solidFill>
            <a:latin typeface="DengXian" panose="020F0502020204030204"/>
            <a:ea typeface="DengXian" charset="-122"/>
            <a:cs typeface=""/>
          </a:endParaRPr>
        </a:p>
      </dsp:txBody>
      <dsp:txXfrm>
        <a:off x="1138425" y="211455"/>
        <a:ext cx="15407646" cy="612672"/>
      </dsp:txXfrm>
    </dsp:sp>
    <dsp:sp modelId="{DE7887A6-945D-CF4E-9BA5-E6B73C5EA150}">
      <dsp:nvSpPr>
        <dsp:cNvPr id="0" name=""/>
        <dsp:cNvSpPr/>
      </dsp:nvSpPr>
      <dsp:spPr>
        <a:xfrm>
          <a:off x="0" y="2430471"/>
          <a:ext cx="22105620" cy="1847475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5642" tIns="479044" rIns="1715642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DengXian" panose="020F0502020204030204"/>
              <a:ea typeface="DengXian" charset="-122"/>
              <a:cs typeface=""/>
            </a:rPr>
            <a:t>使用</a:t>
          </a:r>
          <a:r>
            <a:rPr lang="en-US" altLang="zh-CN" sz="23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DengXian" panose="020F0502020204030204"/>
              <a:ea typeface="DengXian" charset="-122"/>
              <a:cs typeface=""/>
            </a:rPr>
            <a:t>byte-buddy</a:t>
          </a:r>
          <a:r>
            <a:rPr lang="zh-CN" altLang="en-US" sz="23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DengXian" panose="020F0502020204030204"/>
              <a:ea typeface="DengXian" charset="-122"/>
              <a:cs typeface=""/>
            </a:rPr>
            <a:t>实现自动埋点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DengXian" panose="020F0502020204030204"/>
              <a:ea typeface="DengXian" charset="-122"/>
              <a:cs typeface=""/>
            </a:rPr>
            <a:t>自动埋点的实现采用插件的机制区分不同的框架和不同的版本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DengXian" panose="020F0502020204030204"/>
              <a:ea typeface="DengXian" charset="-122"/>
              <a:cs typeface=""/>
            </a:rPr>
            <a:t>探针重构：优化性能，移除鹰眼的</a:t>
          </a:r>
          <a:r>
            <a:rPr lang="en-US" altLang="zh-CN" sz="23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DengXian" panose="020F0502020204030204"/>
              <a:ea typeface="DengXian" charset="-122"/>
              <a:cs typeface=""/>
            </a:rPr>
            <a:t>spanId</a:t>
          </a:r>
          <a:r>
            <a:rPr lang="zh-CN" altLang="en-US" sz="23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DengXian" panose="020F0502020204030204"/>
              <a:ea typeface="DengXian" charset="-122"/>
              <a:cs typeface=""/>
            </a:rPr>
            <a:t>的生成规则</a:t>
          </a:r>
        </a:p>
      </dsp:txBody>
      <dsp:txXfrm>
        <a:off x="0" y="2430471"/>
        <a:ext cx="22105620" cy="1847475"/>
      </dsp:txXfrm>
    </dsp:sp>
    <dsp:sp modelId="{895F0E35-CE39-4D42-BFD0-5648C1B96A68}">
      <dsp:nvSpPr>
        <dsp:cNvPr id="0" name=""/>
        <dsp:cNvSpPr/>
      </dsp:nvSpPr>
      <dsp:spPr>
        <a:xfrm>
          <a:off x="1105281" y="2090991"/>
          <a:ext cx="15473934" cy="678960"/>
        </a:xfrm>
        <a:prstGeom prst="roundRect">
          <a:avLst/>
        </a:prstGeom>
        <a:gradFill rotWithShape="0">
          <a:gsLst>
            <a:gs pos="0">
              <a:srgbClr val="A5A5A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A5A5A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A5A5A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878" tIns="0" rIns="584878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b="1" kern="1200" smtClean="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2016</a:t>
          </a:r>
          <a:endParaRPr lang="zh-CN" altLang="en-US" sz="2300" b="1" kern="1200">
            <a:solidFill>
              <a:sysClr val="windowText" lastClr="000000"/>
            </a:solidFill>
            <a:latin typeface="DengXian" panose="020F0502020204030204"/>
            <a:ea typeface="DengXian" charset="-122"/>
            <a:cs typeface=""/>
          </a:endParaRPr>
        </a:p>
      </dsp:txBody>
      <dsp:txXfrm>
        <a:off x="1138425" y="2124135"/>
        <a:ext cx="15407646" cy="612672"/>
      </dsp:txXfrm>
    </dsp:sp>
    <dsp:sp modelId="{D47458E0-46F7-D44B-9F3D-DAB5D0C3451E}">
      <dsp:nvSpPr>
        <dsp:cNvPr id="0" name=""/>
        <dsp:cNvSpPr/>
      </dsp:nvSpPr>
      <dsp:spPr>
        <a:xfrm>
          <a:off x="0" y="4741627"/>
          <a:ext cx="22105620" cy="224595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FFC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5642" tIns="479044" rIns="1715642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探针与后端的协议重构：为后端分析而生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后端重构：提供链路数据的分析和分类聚合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界面重构：提供一个</a:t>
          </a:r>
          <a:r>
            <a:rPr lang="en-US" altLang="zh-CN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APM</a:t>
          </a:r>
          <a:r>
            <a:rPr lang="zh-CN" altLang="en-US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系统最基本的能力（应用拓扑图、链路展示、服务关系依赖、</a:t>
          </a:r>
          <a:r>
            <a:rPr lang="en-US" altLang="zh-CN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JVM</a:t>
          </a:r>
          <a:r>
            <a:rPr lang="zh-CN" altLang="en-US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统计指标）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成为</a:t>
          </a:r>
          <a:r>
            <a:rPr lang="en-US" altLang="zh-CN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apache</a:t>
          </a:r>
          <a:r>
            <a:rPr lang="zh-CN" altLang="en-US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孵化器项目</a:t>
          </a:r>
        </a:p>
      </dsp:txBody>
      <dsp:txXfrm>
        <a:off x="0" y="4741627"/>
        <a:ext cx="22105620" cy="2245950"/>
      </dsp:txXfrm>
    </dsp:sp>
    <dsp:sp modelId="{39AE4CDB-2DC3-6641-AD81-1C5BC7F0A32A}">
      <dsp:nvSpPr>
        <dsp:cNvPr id="0" name=""/>
        <dsp:cNvSpPr/>
      </dsp:nvSpPr>
      <dsp:spPr>
        <a:xfrm>
          <a:off x="1105281" y="4402147"/>
          <a:ext cx="15473934" cy="678960"/>
        </a:xfrm>
        <a:prstGeom prst="roundRect">
          <a:avLst/>
        </a:prstGeom>
        <a:gradFill rotWithShape="0">
          <a:gsLst>
            <a:gs pos="0">
              <a:srgbClr val="FFC000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FFC000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FFC000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878" tIns="0" rIns="584878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b="1" kern="1200" smtClean="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2017</a:t>
          </a:r>
          <a:endParaRPr lang="zh-CN" altLang="en-US" sz="2300" b="1" kern="1200">
            <a:solidFill>
              <a:sysClr val="windowText" lastClr="000000"/>
            </a:solidFill>
            <a:latin typeface="DengXian" panose="020F0502020204030204"/>
            <a:ea typeface="DengXian" charset="-122"/>
            <a:cs typeface=""/>
          </a:endParaRPr>
        </a:p>
      </dsp:txBody>
      <dsp:txXfrm>
        <a:off x="1138425" y="4435291"/>
        <a:ext cx="15407646" cy="612672"/>
      </dsp:txXfrm>
    </dsp:sp>
    <dsp:sp modelId="{78308AAF-45BD-3348-B3F9-624C49ADEB5C}">
      <dsp:nvSpPr>
        <dsp:cNvPr id="0" name=""/>
        <dsp:cNvSpPr/>
      </dsp:nvSpPr>
      <dsp:spPr>
        <a:xfrm>
          <a:off x="0" y="7451257"/>
          <a:ext cx="22105620" cy="224595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5642" tIns="479044" rIns="1715642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探针：其他语言的支持（</a:t>
          </a:r>
          <a:r>
            <a:rPr lang="en-US" altLang="zh-CN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 .Net</a:t>
          </a:r>
          <a:r>
            <a:rPr lang="zh-CN" altLang="en-US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，</a:t>
          </a:r>
          <a:r>
            <a:rPr lang="en-US" altLang="zh-CN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NodeJs...</a:t>
          </a:r>
          <a:r>
            <a:rPr lang="zh-CN" altLang="en-US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）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后端：通过</a:t>
          </a:r>
          <a:r>
            <a:rPr lang="en-US" altLang="zh-CN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GraphQL</a:t>
          </a:r>
          <a:r>
            <a:rPr lang="zh-CN" altLang="en-US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将前后端接口协议化，可定制化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接入：支持</a:t>
          </a:r>
          <a:r>
            <a:rPr lang="en-US" altLang="zh-CN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Zipkin</a:t>
          </a:r>
          <a:r>
            <a:rPr lang="zh-CN" altLang="en-US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探针协议，接入</a:t>
          </a:r>
          <a:r>
            <a:rPr lang="en-US" altLang="zh-CN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Zipkin</a:t>
          </a:r>
          <a:r>
            <a:rPr lang="zh-CN" altLang="en-US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丰富的编程语言生态，支持</a:t>
          </a:r>
          <a:r>
            <a:rPr lang="en-US" altLang="zh-CN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Istio</a:t>
          </a:r>
          <a:r>
            <a:rPr lang="zh-CN" altLang="en-US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的遥感数据协议，接入容器化的生态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Apache</a:t>
          </a:r>
          <a:r>
            <a:rPr lang="zh-CN" altLang="en-US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毕业流程中，如果一切顺利将于本月底毕业，成为</a:t>
          </a:r>
          <a:r>
            <a:rPr lang="en-US" altLang="zh-CN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apache</a:t>
          </a:r>
          <a:r>
            <a:rPr lang="zh-CN" altLang="en-US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第</a:t>
          </a:r>
          <a:r>
            <a:rPr lang="en-US" altLang="zh-CN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200</a:t>
          </a:r>
          <a:r>
            <a:rPr lang="zh-CN" altLang="en-US" sz="2300" b="1" kern="120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个顶级项目</a:t>
          </a:r>
        </a:p>
      </dsp:txBody>
      <dsp:txXfrm>
        <a:off x="0" y="7451257"/>
        <a:ext cx="22105620" cy="2245950"/>
      </dsp:txXfrm>
    </dsp:sp>
    <dsp:sp modelId="{0D3371EA-7C8D-C34E-9293-A83DA52210C3}">
      <dsp:nvSpPr>
        <dsp:cNvPr id="0" name=""/>
        <dsp:cNvSpPr/>
      </dsp:nvSpPr>
      <dsp:spPr>
        <a:xfrm>
          <a:off x="1105281" y="7111777"/>
          <a:ext cx="15473934" cy="678960"/>
        </a:xfrm>
        <a:prstGeom prst="roundRect">
          <a:avLst/>
        </a:prstGeom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878" tIns="0" rIns="584878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b="1" kern="1200" dirty="0" smtClean="0">
              <a:solidFill>
                <a:sysClr val="windowText" lastClr="000000"/>
              </a:solidFill>
              <a:latin typeface="DengXian" panose="020F0502020204030204"/>
              <a:ea typeface="DengXian" charset="-122"/>
              <a:cs typeface=""/>
            </a:rPr>
            <a:t>2018</a:t>
          </a:r>
          <a:endParaRPr lang="zh-CN" altLang="en-US" sz="2300" b="1" kern="1200">
            <a:solidFill>
              <a:sysClr val="windowText" lastClr="000000"/>
            </a:solidFill>
            <a:latin typeface="DengXian" panose="020F0502020204030204"/>
            <a:ea typeface="DengXian" charset="-122"/>
            <a:cs typeface=""/>
          </a:endParaRPr>
        </a:p>
      </dsp:txBody>
      <dsp:txXfrm>
        <a:off x="1138425" y="7144921"/>
        <a:ext cx="15407646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3B362-1CBE-304C-8E3D-432DAD5B7C0B}" type="datetimeFigureOut">
              <a:t>2018/10/30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AC84B-E00D-4A46-9C23-3532ABA5597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5839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与署名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封面_画板 1.jpg"/>
          <p:cNvPicPr>
            <a:picLocks noChangeAspect="1"/>
          </p:cNvPicPr>
          <p:nvPr/>
        </p:nvPicPr>
        <p:blipFill>
          <a:blip r:embed="rId2">
            <a:extLst/>
          </a:blip>
          <a:srcRect l="5" r="5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708900" y="3948910"/>
            <a:ext cx="19384539" cy="3934444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10500">
                <a:solidFill>
                  <a:srgbClr val="F5F5F5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3"/>
          </p:nvPr>
        </p:nvSpPr>
        <p:spPr>
          <a:xfrm>
            <a:off x="1772400" y="8288294"/>
            <a:ext cx="9520505" cy="917576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>
            <a:lvl1pPr marL="0" indent="0" defTabSz="821531">
              <a:spcBef>
                <a:spcPts val="0"/>
              </a:spcBef>
              <a:buSzTx/>
              <a:buNone/>
              <a:defRPr sz="4600"/>
            </a:lvl1pPr>
          </a:lstStyle>
          <a:p>
            <a:r>
              <a:t>在此键入姓名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sz="quarter" idx="14"/>
          </p:nvPr>
        </p:nvSpPr>
        <p:spPr>
          <a:xfrm>
            <a:off x="1861300" y="9496511"/>
            <a:ext cx="16760019" cy="5334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821531">
              <a:spcBef>
                <a:spcPts val="0"/>
              </a:spcBef>
              <a:buSzTx/>
              <a:buNone/>
              <a:defRPr sz="3200">
                <a:solidFill>
                  <a:srgbClr val="DCDEE0"/>
                </a:solidFill>
              </a:defRPr>
            </a:lvl1pPr>
          </a:lstStyle>
          <a:p>
            <a:r>
              <a:t>在此键入Tittle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pt封面_画板 1 副本 4.jpg"/>
          <p:cNvPicPr>
            <a:picLocks noChangeAspect="1"/>
          </p:cNvPicPr>
          <p:nvPr/>
        </p:nvPicPr>
        <p:blipFill>
          <a:blip r:embed="rId2">
            <a:extLst/>
          </a:blip>
          <a:srcRect t="14" b="1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>
            <a:spLocks noGrp="1"/>
          </p:cNvSpPr>
          <p:nvPr>
            <p:ph type="body" sz="quarter" idx="13"/>
          </p:nvPr>
        </p:nvSpPr>
        <p:spPr>
          <a:xfrm>
            <a:off x="2747851" y="5689896"/>
            <a:ext cx="19058036" cy="1017986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4400"/>
            </a:lvl1pPr>
          </a:lstStyle>
          <a:p>
            <a:r>
              <a:t>Content Title 2</a:t>
            </a:r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4"/>
          </p:nvPr>
        </p:nvSpPr>
        <p:spPr>
          <a:xfrm>
            <a:off x="2747851" y="6661339"/>
            <a:ext cx="19044231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4400"/>
            </a:lvl1pPr>
          </a:lstStyle>
          <a:p>
            <a:r>
              <a:t>Content Title 3</a:t>
            </a:r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5"/>
          </p:nvPr>
        </p:nvSpPr>
        <p:spPr>
          <a:xfrm>
            <a:off x="2747851" y="7676331"/>
            <a:ext cx="19044231" cy="1017985"/>
          </a:xfrm>
          <a:prstGeom prst="rect">
            <a:avLst/>
          </a:prstGeom>
        </p:spPr>
        <p:txBody>
          <a:bodyPr lIns="0" tIns="0" rIns="0" bIns="0"/>
          <a:lstStyle>
            <a:lvl1pPr marL="546227" indent="-546227" defTabSz="755808">
              <a:spcBef>
                <a:spcPts val="0"/>
              </a:spcBef>
              <a:defRPr sz="6072">
                <a:solidFill>
                  <a:srgbClr val="FFD300"/>
                </a:solidFill>
              </a:defRPr>
            </a:lvl1pPr>
          </a:lstStyle>
          <a:p>
            <a:r>
              <a:t>Content Title 4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6"/>
          </p:nvPr>
        </p:nvSpPr>
        <p:spPr>
          <a:xfrm>
            <a:off x="2747851" y="8676722"/>
            <a:ext cx="19058036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4400"/>
            </a:lvl1pPr>
          </a:lstStyle>
          <a:p>
            <a:r>
              <a:t>Content Title 5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7"/>
          </p:nvPr>
        </p:nvSpPr>
        <p:spPr>
          <a:xfrm>
            <a:off x="2747851" y="9662766"/>
            <a:ext cx="19044231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4400"/>
            </a:lvl1pPr>
          </a:lstStyle>
          <a:p>
            <a:r>
              <a:t>Content Title 6</a:t>
            </a:r>
          </a:p>
        </p:txBody>
      </p:sp>
      <p:sp>
        <p:nvSpPr>
          <p:cNvPr id="155" name="Shape 155"/>
          <p:cNvSpPr>
            <a:spLocks noGrp="1"/>
          </p:cNvSpPr>
          <p:nvPr>
            <p:ph type="body" sz="quarter" idx="18"/>
          </p:nvPr>
        </p:nvSpPr>
        <p:spPr>
          <a:xfrm>
            <a:off x="2747851" y="4633255"/>
            <a:ext cx="18916449" cy="1017985"/>
          </a:xfrm>
          <a:prstGeom prst="rect">
            <a:avLst/>
          </a:prstGeom>
        </p:spPr>
        <p:txBody>
          <a:bodyPr lIns="0" tIns="0" rIns="0" bIns="0"/>
          <a:lstStyle>
            <a:lvl1pPr marL="588818" indent="-588818" defTabSz="821531">
              <a:spcBef>
                <a:spcPts val="0"/>
              </a:spcBef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156" name="Shape 156"/>
          <p:cNvSpPr>
            <a:spLocks noGrp="1"/>
          </p:cNvSpPr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pt封面_画板 1 副本 4.jpg"/>
          <p:cNvPicPr>
            <a:picLocks noChangeAspect="1"/>
          </p:cNvPicPr>
          <p:nvPr/>
        </p:nvPicPr>
        <p:blipFill>
          <a:blip r:embed="rId2">
            <a:extLst/>
          </a:blip>
          <a:srcRect t="14" b="1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>
            <a:spLocks noGrp="1"/>
          </p:cNvSpPr>
          <p:nvPr>
            <p:ph type="body" sz="quarter" idx="13"/>
          </p:nvPr>
        </p:nvSpPr>
        <p:spPr>
          <a:xfrm>
            <a:off x="2684351" y="5588296"/>
            <a:ext cx="19015299" cy="1017986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4400"/>
            </a:lvl1pPr>
          </a:lstStyle>
          <a:p>
            <a:r>
              <a:t>Content Title 2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4"/>
          </p:nvPr>
        </p:nvSpPr>
        <p:spPr>
          <a:xfrm>
            <a:off x="2684351" y="6559739"/>
            <a:ext cx="19001492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4400"/>
            </a:lvl1pPr>
          </a:lstStyle>
          <a:p>
            <a:r>
              <a:t>Content Title 3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sz="quarter" idx="15"/>
          </p:nvPr>
        </p:nvSpPr>
        <p:spPr>
          <a:xfrm>
            <a:off x="2684351" y="7574731"/>
            <a:ext cx="19001492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4400"/>
            </a:lvl1pPr>
          </a:lstStyle>
          <a:p>
            <a:r>
              <a:t>Content Title 4</a:t>
            </a:r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6"/>
          </p:nvPr>
        </p:nvSpPr>
        <p:spPr>
          <a:xfrm>
            <a:off x="2684351" y="8575122"/>
            <a:ext cx="19001492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6000">
                <a:solidFill>
                  <a:srgbClr val="FFD300"/>
                </a:solidFill>
              </a:defRPr>
            </a:lvl1pPr>
          </a:lstStyle>
          <a:p>
            <a:r>
              <a:t>Content Title 5</a:t>
            </a:r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7"/>
          </p:nvPr>
        </p:nvSpPr>
        <p:spPr>
          <a:xfrm>
            <a:off x="2684351" y="9561166"/>
            <a:ext cx="19090581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4400"/>
            </a:lvl1pPr>
          </a:lstStyle>
          <a:p>
            <a:r>
              <a:t>Content Title 6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8"/>
          </p:nvPr>
        </p:nvSpPr>
        <p:spPr>
          <a:xfrm>
            <a:off x="2684351" y="4531655"/>
            <a:ext cx="18873712" cy="1017985"/>
          </a:xfrm>
          <a:prstGeom prst="rect">
            <a:avLst/>
          </a:prstGeom>
        </p:spPr>
        <p:txBody>
          <a:bodyPr lIns="0" tIns="0" rIns="0" bIns="0"/>
          <a:lstStyle>
            <a:lvl1pPr marL="588818" indent="-588818" defTabSz="821531">
              <a:spcBef>
                <a:spcPts val="0"/>
              </a:spcBef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170" name="Shape 170"/>
          <p:cNvSpPr>
            <a:spLocks noGrp="1"/>
          </p:cNvSpPr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pt封面_画板 1 副本 4.jpg"/>
          <p:cNvPicPr>
            <a:picLocks noChangeAspect="1"/>
          </p:cNvPicPr>
          <p:nvPr/>
        </p:nvPicPr>
        <p:blipFill>
          <a:blip r:embed="rId2">
            <a:extLst/>
          </a:blip>
          <a:srcRect t="14" b="1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>
            <a:spLocks noGrp="1"/>
          </p:cNvSpPr>
          <p:nvPr>
            <p:ph type="body" sz="quarter" idx="13"/>
          </p:nvPr>
        </p:nvSpPr>
        <p:spPr>
          <a:xfrm>
            <a:off x="2760551" y="5448596"/>
            <a:ext cx="19015474" cy="1017986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4400"/>
            </a:lvl1pPr>
          </a:lstStyle>
          <a:p>
            <a:r>
              <a:t>Content Title 2</a:t>
            </a:r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4"/>
          </p:nvPr>
        </p:nvSpPr>
        <p:spPr>
          <a:xfrm>
            <a:off x="2760551" y="6420038"/>
            <a:ext cx="19001669" cy="1017986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4400"/>
            </a:lvl1pPr>
          </a:lstStyle>
          <a:p>
            <a:r>
              <a:t>Content Title 3</a:t>
            </a:r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5"/>
          </p:nvPr>
        </p:nvSpPr>
        <p:spPr>
          <a:xfrm>
            <a:off x="2760551" y="7435031"/>
            <a:ext cx="19001667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4400"/>
            </a:lvl1pPr>
          </a:lstStyle>
          <a:p>
            <a:r>
              <a:t>Content Title 4</a:t>
            </a:r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6"/>
          </p:nvPr>
        </p:nvSpPr>
        <p:spPr>
          <a:xfrm>
            <a:off x="2760551" y="8435422"/>
            <a:ext cx="19001667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4400"/>
            </a:lvl1pPr>
          </a:lstStyle>
          <a:p>
            <a:r>
              <a:t>Content Title 5</a:t>
            </a:r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7"/>
          </p:nvPr>
        </p:nvSpPr>
        <p:spPr>
          <a:xfrm>
            <a:off x="2760551" y="9421466"/>
            <a:ext cx="19001669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6000">
                <a:solidFill>
                  <a:srgbClr val="FFD300"/>
                </a:solidFill>
              </a:defRPr>
            </a:lvl1pPr>
          </a:lstStyle>
          <a:p>
            <a:r>
              <a:t>Content Title 6</a:t>
            </a:r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8"/>
          </p:nvPr>
        </p:nvSpPr>
        <p:spPr>
          <a:xfrm>
            <a:off x="2760551" y="4391955"/>
            <a:ext cx="18873887" cy="1017985"/>
          </a:xfrm>
          <a:prstGeom prst="rect">
            <a:avLst/>
          </a:prstGeom>
        </p:spPr>
        <p:txBody>
          <a:bodyPr lIns="0" tIns="0" rIns="0" bIns="0"/>
          <a:lstStyle>
            <a:lvl1pPr marL="588818" indent="-588818" defTabSz="821531">
              <a:spcBef>
                <a:spcPts val="0"/>
              </a:spcBef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184" name="Shape 184"/>
          <p:cNvSpPr>
            <a:spLocks noGrp="1"/>
          </p:cNvSpPr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pt封面_画板 1 副本 5.jpg"/>
          <p:cNvPicPr>
            <a:picLocks noChangeAspect="1"/>
          </p:cNvPicPr>
          <p:nvPr/>
        </p:nvPicPr>
        <p:blipFill>
          <a:blip r:embed="rId2">
            <a:extLst/>
          </a:blip>
          <a:srcRect l="5" r="5"/>
          <a:stretch>
            <a:fillRect/>
          </a:stretch>
        </p:blipFill>
        <p:spPr>
          <a:xfrm>
            <a:off x="4934" y="0"/>
            <a:ext cx="2437413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>
            <a:spLocks noGrp="1"/>
          </p:cNvSpPr>
          <p:nvPr>
            <p:ph type="pic" sz="half" idx="13"/>
          </p:nvPr>
        </p:nvSpPr>
        <p:spPr>
          <a:xfrm>
            <a:off x="4063602" y="1768078"/>
            <a:ext cx="16258283" cy="78331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title"/>
          </p:nvPr>
        </p:nvSpPr>
        <p:spPr>
          <a:xfrm>
            <a:off x="1824434" y="9626096"/>
            <a:ext cx="20608331" cy="1906008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5" name="Shape 1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pt封面_画板 1 副本 5.jpg"/>
          <p:cNvPicPr>
            <a:picLocks noChangeAspect="1"/>
          </p:cNvPicPr>
          <p:nvPr/>
        </p:nvPicPr>
        <p:blipFill>
          <a:blip r:embed="rId2">
            <a:extLst/>
          </a:blip>
          <a:srcRect l="5" r="5"/>
          <a:stretch>
            <a:fillRect/>
          </a:stretch>
        </p:blipFill>
        <p:spPr>
          <a:xfrm>
            <a:off x="4934" y="0"/>
            <a:ext cx="2437413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04" name="Shape 2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214" name="ppt封面_画板 1 副本 2.jpg"/>
          <p:cNvPicPr>
            <a:picLocks noChangeAspect="1"/>
          </p:cNvPicPr>
          <p:nvPr/>
        </p:nvPicPr>
        <p:blipFill>
          <a:blip r:embed="rId2">
            <a:extLst/>
          </a:blip>
          <a:srcRect l="52" r="52"/>
          <a:stretch>
            <a:fillRect/>
          </a:stretch>
        </p:blipFill>
        <p:spPr>
          <a:xfrm>
            <a:off x="4934" y="0"/>
            <a:ext cx="2437413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23" name="Shape 2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pt封面_画板 1 副本 5.jpg"/>
          <p:cNvPicPr>
            <a:picLocks noChangeAspect="1"/>
          </p:cNvPicPr>
          <p:nvPr/>
        </p:nvPicPr>
        <p:blipFill>
          <a:blip r:embed="rId2">
            <a:extLst/>
          </a:blip>
          <a:srcRect l="5" r="5"/>
          <a:stretch>
            <a:fillRect/>
          </a:stretch>
        </p:blipFill>
        <p:spPr>
          <a:xfrm>
            <a:off x="4934" y="0"/>
            <a:ext cx="2437413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title"/>
          </p:nvPr>
        </p:nvSpPr>
        <p:spPr>
          <a:xfrm>
            <a:off x="1689100" y="9398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34" name="Shape 234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5" name="Shape 2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ppt封面_画板 1 副本 5.jpg"/>
          <p:cNvPicPr>
            <a:picLocks noChangeAspect="1"/>
          </p:cNvPicPr>
          <p:nvPr/>
        </p:nvPicPr>
        <p:blipFill>
          <a:blip r:embed="rId2">
            <a:extLst/>
          </a:blip>
          <a:srcRect l="5" r="5"/>
          <a:stretch>
            <a:fillRect/>
          </a:stretch>
        </p:blipFill>
        <p:spPr>
          <a:xfrm>
            <a:off x="4934" y="0"/>
            <a:ext cx="2437413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Shape 243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4" name="Shape 2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pt封面_画板 1 副本 5.jpg"/>
          <p:cNvPicPr>
            <a:picLocks noChangeAspect="1"/>
          </p:cNvPicPr>
          <p:nvPr/>
        </p:nvPicPr>
        <p:blipFill>
          <a:blip r:embed="rId2">
            <a:extLst/>
          </a:blip>
          <a:srcRect l="5" r="5"/>
          <a:stretch>
            <a:fillRect/>
          </a:stretch>
        </p:blipFill>
        <p:spPr>
          <a:xfrm>
            <a:off x="4934" y="0"/>
            <a:ext cx="2437413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hape 252"/>
          <p:cNvSpPr>
            <a:spLocks noGrp="1"/>
          </p:cNvSpPr>
          <p:nvPr>
            <p:ph type="pic" sz="quarter" idx="13"/>
          </p:nvPr>
        </p:nvSpPr>
        <p:spPr>
          <a:xfrm>
            <a:off x="15273790" y="7302254"/>
            <a:ext cx="6607039" cy="49524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53" name="Shape 253"/>
          <p:cNvSpPr>
            <a:spLocks noGrp="1"/>
          </p:cNvSpPr>
          <p:nvPr>
            <p:ph type="pic" sz="quarter" idx="14"/>
          </p:nvPr>
        </p:nvSpPr>
        <p:spPr>
          <a:xfrm>
            <a:off x="15216641" y="1993911"/>
            <a:ext cx="6721509" cy="5038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54" name="Shape 254"/>
          <p:cNvSpPr>
            <a:spLocks noGrp="1"/>
          </p:cNvSpPr>
          <p:nvPr>
            <p:ph type="pic" idx="15"/>
          </p:nvPr>
        </p:nvSpPr>
        <p:spPr>
          <a:xfrm>
            <a:off x="2122463" y="2011801"/>
            <a:ext cx="12942179" cy="104720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55" name="Shape 2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 2 拷贝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pt封面_画板 1 副本.jpg"/>
          <p:cNvPicPr>
            <a:picLocks noChangeAspect="1"/>
          </p:cNvPicPr>
          <p:nvPr/>
        </p:nvPicPr>
        <p:blipFill>
          <a:blip r:embed="rId2">
            <a:extLst/>
          </a:blip>
          <a:srcRect l="32" r="3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24"/>
          <p:cNvSpPr/>
          <p:nvPr/>
        </p:nvSpPr>
        <p:spPr>
          <a:xfrm>
            <a:off x="2697051" y="5689896"/>
            <a:ext cx="19053920" cy="1017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93725" indent="-593725">
              <a:buSzPct val="75000"/>
              <a:buChar char="•"/>
              <a:defRPr sz="4400">
                <a:solidFill>
                  <a:srgbClr val="000000"/>
                </a:solidFill>
              </a:defRPr>
            </a:lvl1pPr>
          </a:lstStyle>
          <a:p>
            <a:r>
              <a:rPr lang="en-US"/>
              <a:t>V6</a:t>
            </a:r>
            <a:r>
              <a:rPr lang="zh-CN" altLang="en-US"/>
              <a:t>的诞生</a:t>
            </a: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2697051" y="6661339"/>
            <a:ext cx="19040113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93725" indent="-593725">
              <a:buSzPct val="75000"/>
              <a:buChar char="•"/>
              <a:defRPr sz="4400">
                <a:solidFill>
                  <a:srgbClr val="000000"/>
                </a:solidFill>
              </a:defRPr>
            </a:lvl1pPr>
          </a:lstStyle>
          <a:p>
            <a:r>
              <a:rPr lang="zh-CN" altLang="en-US"/>
              <a:t>拓扑的生成</a:t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2697051" y="7676331"/>
            <a:ext cx="19040113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93725" indent="-593725">
              <a:buSzPct val="75000"/>
              <a:buChar char="•"/>
              <a:defRPr sz="4400">
                <a:solidFill>
                  <a:srgbClr val="000000"/>
                </a:solidFill>
              </a:defRPr>
            </a:lvl1pPr>
          </a:lstStyle>
          <a:p>
            <a:r>
              <a:rPr lang="zh-CN" altLang="en-US"/>
              <a:t>指标的生成</a:t>
            </a: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2697051" y="8676722"/>
            <a:ext cx="19053920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93725" indent="-593725">
              <a:buSzPct val="75000"/>
              <a:buChar char="•"/>
              <a:defRPr sz="4400">
                <a:solidFill>
                  <a:srgbClr val="000000"/>
                </a:solidFill>
              </a:defRPr>
            </a:lvl1pPr>
          </a:lstStyle>
          <a:p>
            <a:r>
              <a:rPr lang="zh-CN" altLang="en-US"/>
              <a:t>调用栈的生成</a:t>
            </a: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2697051" y="4633255"/>
            <a:ext cx="19053920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88818" indent="-588818">
              <a:buSzPct val="75000"/>
              <a:buChar char="•"/>
              <a:defRPr sz="6000">
                <a:solidFill>
                  <a:srgbClr val="6A60A8"/>
                </a:solidFill>
              </a:defRPr>
            </a:lvl1pPr>
          </a:lstStyle>
          <a:p>
            <a:r>
              <a:rPr lang="zh-CN" altLang="en-US"/>
              <a:t>项目介绍</a:t>
            </a:r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pt封面_画板 1 副本 5.jpg"/>
          <p:cNvPicPr>
            <a:picLocks noChangeAspect="1"/>
          </p:cNvPicPr>
          <p:nvPr/>
        </p:nvPicPr>
        <p:blipFill>
          <a:blip r:embed="rId2">
            <a:extLst/>
          </a:blip>
          <a:srcRect l="5" r="5"/>
          <a:stretch>
            <a:fillRect/>
          </a:stretch>
        </p:blipFill>
        <p:spPr>
          <a:xfrm>
            <a:off x="4934" y="0"/>
            <a:ext cx="2437413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hape 26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264" name="Shape 264"/>
          <p:cNvSpPr>
            <a:spLocks noGrp="1"/>
          </p:cNvSpPr>
          <p:nvPr>
            <p:ph type="body" sz="quarter" idx="14"/>
          </p:nvPr>
        </p:nvSpPr>
        <p:spPr>
          <a:xfrm>
            <a:off x="2387600" y="5975349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265" name="Shape 2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pt封面_画板 1 副本 3.jpg"/>
          <p:cNvPicPr>
            <a:picLocks noChangeAspect="1"/>
          </p:cNvPicPr>
          <p:nvPr/>
        </p:nvPicPr>
        <p:blipFill>
          <a:blip r:embed="rId2">
            <a:extLst/>
          </a:blip>
          <a:srcRect l="52" r="52"/>
          <a:stretch>
            <a:fillRect/>
          </a:stretch>
        </p:blipFill>
        <p:spPr>
          <a:xfrm>
            <a:off x="11278" y="-1"/>
            <a:ext cx="24361444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hape 281"/>
          <p:cNvSpPr>
            <a:spLocks noGrp="1"/>
          </p:cNvSpPr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 2 拷贝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pt封面_画板 1 副本.jpg"/>
          <p:cNvPicPr>
            <a:picLocks noChangeAspect="1"/>
          </p:cNvPicPr>
          <p:nvPr/>
        </p:nvPicPr>
        <p:blipFill>
          <a:blip r:embed="rId2">
            <a:extLst/>
          </a:blip>
          <a:srcRect l="32" r="3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/>
          <p:nvPr/>
        </p:nvSpPr>
        <p:spPr>
          <a:xfrm>
            <a:off x="2785951" y="5600996"/>
            <a:ext cx="18985405" cy="1017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93725" indent="-593725">
              <a:buSzPct val="75000"/>
              <a:buChar char="•"/>
              <a:defRPr sz="6000">
                <a:solidFill>
                  <a:srgbClr val="6A5FAA"/>
                </a:solidFill>
              </a:defRPr>
            </a:lvl1pPr>
          </a:lstStyle>
          <a:p>
            <a:r>
              <a:rPr lang="en-US" altLang="zh-CN"/>
              <a:t>V6</a:t>
            </a:r>
            <a:r>
              <a:rPr lang="zh-CN" altLang="en-US"/>
              <a:t>的诞生</a:t>
            </a: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2792854" y="6572439"/>
            <a:ext cx="18971598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93725" indent="-593725">
              <a:buSzPct val="75000"/>
              <a:buChar char="•"/>
              <a:defRPr sz="4400">
                <a:solidFill>
                  <a:srgbClr val="000000"/>
                </a:solidFill>
              </a:defRPr>
            </a:lvl1pPr>
          </a:lstStyle>
          <a:p>
            <a:r>
              <a:rPr lang="zh-CN" altLang="en-US"/>
              <a:t>拓扑的生成</a:t>
            </a: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2792854" y="7587431"/>
            <a:ext cx="18971598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93725" indent="-593725">
              <a:buSzPct val="75000"/>
              <a:buChar char="•"/>
              <a:defRPr sz="4400">
                <a:solidFill>
                  <a:srgbClr val="000000"/>
                </a:solidFill>
              </a:defRPr>
            </a:lvl1pPr>
          </a:lstStyle>
          <a:p>
            <a:r>
              <a:rPr lang="zh-CN" altLang="en-US"/>
              <a:t>指标的生成</a:t>
            </a: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2792854" y="8587822"/>
            <a:ext cx="18971599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93725" indent="-593725">
              <a:buSzPct val="75000"/>
              <a:buChar char="•"/>
              <a:defRPr sz="4400">
                <a:solidFill>
                  <a:srgbClr val="000000"/>
                </a:solidFill>
              </a:defRPr>
            </a:lvl1pPr>
          </a:lstStyle>
          <a:p>
            <a:r>
              <a:rPr lang="zh-CN" altLang="en-US"/>
              <a:t>调用栈的生成</a:t>
            </a: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2831344" y="4544355"/>
            <a:ext cx="18894618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88818" indent="-588818">
              <a:buSzPct val="75000"/>
              <a:buChar char="•"/>
              <a:defRPr sz="4400">
                <a:solidFill>
                  <a:srgbClr val="000000"/>
                </a:solidFill>
              </a:defRPr>
            </a:lvl1pPr>
          </a:lstStyle>
          <a:p>
            <a:r>
              <a:rPr lang="zh-CN" altLang="en-US"/>
              <a:t>项目介绍</a:t>
            </a:r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标题与项目符号 2 拷贝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pt封面_画板 1 副本.jpg"/>
          <p:cNvPicPr>
            <a:picLocks noChangeAspect="1"/>
          </p:cNvPicPr>
          <p:nvPr/>
        </p:nvPicPr>
        <p:blipFill>
          <a:blip r:embed="rId2">
            <a:extLst/>
          </a:blip>
          <a:srcRect l="32" r="3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/>
          <p:nvPr/>
        </p:nvSpPr>
        <p:spPr>
          <a:xfrm>
            <a:off x="2785951" y="5600996"/>
            <a:ext cx="18985405" cy="1017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588818" lvl="0" indent="-588818">
              <a:buSzPct val="75000"/>
              <a:buChar char="•"/>
            </a:pPr>
            <a:r>
              <a:rPr lang="en-US" altLang="zh-CN" sz="4400">
                <a:solidFill>
                  <a:srgbClr val="000000"/>
                </a:solidFill>
              </a:rPr>
              <a:t>V6</a:t>
            </a:r>
            <a:r>
              <a:rPr lang="zh-CN" altLang="en-US" sz="4400">
                <a:solidFill>
                  <a:srgbClr val="000000"/>
                </a:solidFill>
              </a:rPr>
              <a:t>的诞生</a:t>
            </a:r>
            <a:endParaRPr sz="4400">
              <a:solidFill>
                <a:srgbClr val="000000"/>
              </a:solidFill>
            </a:endParaRPr>
          </a:p>
        </p:txBody>
      </p:sp>
      <p:sp>
        <p:nvSpPr>
          <p:cNvPr id="39" name="Shape 39"/>
          <p:cNvSpPr/>
          <p:nvPr/>
        </p:nvSpPr>
        <p:spPr>
          <a:xfrm>
            <a:off x="2792854" y="6572439"/>
            <a:ext cx="18971598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593725" lvl="0" indent="-593725">
              <a:buSzPct val="75000"/>
              <a:buChar char="•"/>
            </a:pPr>
            <a:r>
              <a:rPr lang="zh-CN" altLang="en-US" sz="6000">
                <a:solidFill>
                  <a:srgbClr val="6A5FAA"/>
                </a:solidFill>
              </a:rPr>
              <a:t>拓扑的生成</a:t>
            </a:r>
            <a:endParaRPr sz="6000">
              <a:solidFill>
                <a:srgbClr val="6A5FAA"/>
              </a:solidFill>
            </a:endParaRPr>
          </a:p>
        </p:txBody>
      </p:sp>
      <p:sp>
        <p:nvSpPr>
          <p:cNvPr id="40" name="Shape 40"/>
          <p:cNvSpPr/>
          <p:nvPr/>
        </p:nvSpPr>
        <p:spPr>
          <a:xfrm>
            <a:off x="2792854" y="7587431"/>
            <a:ext cx="18971598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93725" indent="-593725">
              <a:buSzPct val="75000"/>
              <a:buChar char="•"/>
              <a:defRPr sz="4400">
                <a:solidFill>
                  <a:srgbClr val="000000"/>
                </a:solidFill>
              </a:defRPr>
            </a:lvl1pPr>
          </a:lstStyle>
          <a:p>
            <a:r>
              <a:rPr lang="zh-CN" altLang="en-US"/>
              <a:t>指标的生成</a:t>
            </a: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2792854" y="8587822"/>
            <a:ext cx="18971599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93725" indent="-593725">
              <a:buSzPct val="75000"/>
              <a:buChar char="•"/>
              <a:defRPr sz="4400">
                <a:solidFill>
                  <a:srgbClr val="000000"/>
                </a:solidFill>
              </a:defRPr>
            </a:lvl1pPr>
          </a:lstStyle>
          <a:p>
            <a:r>
              <a:rPr lang="zh-CN" altLang="en-US"/>
              <a:t>调用栈的生成</a:t>
            </a: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2831344" y="4544355"/>
            <a:ext cx="18894618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88818" indent="-588818">
              <a:buSzPct val="75000"/>
              <a:buChar char="•"/>
              <a:defRPr sz="4400">
                <a:solidFill>
                  <a:srgbClr val="000000"/>
                </a:solidFill>
              </a:defRPr>
            </a:lvl1pPr>
          </a:lstStyle>
          <a:p>
            <a:r>
              <a:rPr lang="zh-CN" altLang="en-US"/>
              <a:t>项目介绍</a:t>
            </a:r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标题与项目符号 2 拷贝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pt封面_画板 1 副本.jpg"/>
          <p:cNvPicPr>
            <a:picLocks noChangeAspect="1"/>
          </p:cNvPicPr>
          <p:nvPr/>
        </p:nvPicPr>
        <p:blipFill>
          <a:blip r:embed="rId2">
            <a:extLst/>
          </a:blip>
          <a:srcRect l="32" r="3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/>
          <p:nvPr/>
        </p:nvSpPr>
        <p:spPr>
          <a:xfrm>
            <a:off x="2785951" y="5600996"/>
            <a:ext cx="18985405" cy="1017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588818" lvl="0" indent="-588818">
              <a:buSzPct val="75000"/>
              <a:buChar char="•"/>
            </a:pPr>
            <a:r>
              <a:rPr lang="en-US" altLang="zh-CN" sz="4400">
                <a:solidFill>
                  <a:srgbClr val="000000"/>
                </a:solidFill>
              </a:rPr>
              <a:t>V6</a:t>
            </a:r>
            <a:r>
              <a:rPr lang="zh-CN" altLang="en-US" sz="4400">
                <a:solidFill>
                  <a:srgbClr val="000000"/>
                </a:solidFill>
              </a:rPr>
              <a:t>的诞生</a:t>
            </a:r>
            <a:endParaRPr sz="4400">
              <a:solidFill>
                <a:srgbClr val="000000"/>
              </a:solidFill>
            </a:endParaRPr>
          </a:p>
        </p:txBody>
      </p:sp>
      <p:sp>
        <p:nvSpPr>
          <p:cNvPr id="39" name="Shape 39"/>
          <p:cNvSpPr/>
          <p:nvPr/>
        </p:nvSpPr>
        <p:spPr>
          <a:xfrm>
            <a:off x="2792854" y="6572439"/>
            <a:ext cx="18971598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588818" lvl="0" indent="-588818">
              <a:buSzPct val="75000"/>
              <a:buChar char="•"/>
            </a:pPr>
            <a:r>
              <a:rPr lang="zh-CN" altLang="en-US" sz="4400">
                <a:solidFill>
                  <a:srgbClr val="000000"/>
                </a:solidFill>
              </a:rPr>
              <a:t>拓扑的生成</a:t>
            </a:r>
            <a:endParaRPr sz="4400">
              <a:solidFill>
                <a:srgbClr val="000000"/>
              </a:solidFill>
            </a:endParaRPr>
          </a:p>
        </p:txBody>
      </p:sp>
      <p:sp>
        <p:nvSpPr>
          <p:cNvPr id="40" name="Shape 40"/>
          <p:cNvSpPr/>
          <p:nvPr/>
        </p:nvSpPr>
        <p:spPr>
          <a:xfrm>
            <a:off x="2792854" y="7587431"/>
            <a:ext cx="18971598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593725" lvl="0" indent="-593725">
              <a:buSzPct val="75000"/>
              <a:buChar char="•"/>
            </a:pPr>
            <a:r>
              <a:rPr lang="zh-CN" altLang="en-US" sz="6000">
                <a:solidFill>
                  <a:srgbClr val="6A5FAA"/>
                </a:solidFill>
              </a:rPr>
              <a:t>指标的生成</a:t>
            </a:r>
            <a:endParaRPr sz="6000">
              <a:solidFill>
                <a:srgbClr val="6A5FAA"/>
              </a:solidFill>
            </a:endParaRPr>
          </a:p>
        </p:txBody>
      </p:sp>
      <p:sp>
        <p:nvSpPr>
          <p:cNvPr id="41" name="Shape 41"/>
          <p:cNvSpPr/>
          <p:nvPr/>
        </p:nvSpPr>
        <p:spPr>
          <a:xfrm>
            <a:off x="2792854" y="8587822"/>
            <a:ext cx="18971599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93725" indent="-593725">
              <a:buSzPct val="75000"/>
              <a:buChar char="•"/>
              <a:defRPr sz="4400">
                <a:solidFill>
                  <a:srgbClr val="000000"/>
                </a:solidFill>
              </a:defRPr>
            </a:lvl1pPr>
          </a:lstStyle>
          <a:p>
            <a:r>
              <a:rPr lang="zh-CN" altLang="en-US"/>
              <a:t>调用栈的生成</a:t>
            </a: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2831344" y="4544355"/>
            <a:ext cx="18894618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88818" indent="-588818">
              <a:buSzPct val="75000"/>
              <a:buChar char="•"/>
              <a:defRPr sz="4400">
                <a:solidFill>
                  <a:srgbClr val="000000"/>
                </a:solidFill>
              </a:defRPr>
            </a:lvl1pPr>
          </a:lstStyle>
          <a:p>
            <a:r>
              <a:rPr lang="zh-CN" altLang="en-US"/>
              <a:t>项目介绍</a:t>
            </a:r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3_标题与项目符号 2 拷贝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pt封面_画板 1 副本.jpg"/>
          <p:cNvPicPr>
            <a:picLocks noChangeAspect="1"/>
          </p:cNvPicPr>
          <p:nvPr userDrawn="1"/>
        </p:nvPicPr>
        <p:blipFill>
          <a:blip r:embed="rId2">
            <a:extLst/>
          </a:blip>
          <a:srcRect l="32" r="3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/>
          <p:nvPr/>
        </p:nvSpPr>
        <p:spPr>
          <a:xfrm>
            <a:off x="2785951" y="5600996"/>
            <a:ext cx="18985405" cy="1017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588818" lvl="0" indent="-588818">
              <a:buSzPct val="75000"/>
              <a:buChar char="•"/>
            </a:pPr>
            <a:r>
              <a:rPr lang="en-US" altLang="zh-CN" sz="4400">
                <a:solidFill>
                  <a:srgbClr val="000000"/>
                </a:solidFill>
              </a:rPr>
              <a:t>V6</a:t>
            </a:r>
            <a:r>
              <a:rPr lang="zh-CN" altLang="en-US" sz="4400">
                <a:solidFill>
                  <a:srgbClr val="000000"/>
                </a:solidFill>
              </a:rPr>
              <a:t>的诞生</a:t>
            </a:r>
            <a:endParaRPr sz="4400">
              <a:solidFill>
                <a:srgbClr val="000000"/>
              </a:solidFill>
            </a:endParaRPr>
          </a:p>
        </p:txBody>
      </p:sp>
      <p:sp>
        <p:nvSpPr>
          <p:cNvPr id="39" name="Shape 39"/>
          <p:cNvSpPr/>
          <p:nvPr/>
        </p:nvSpPr>
        <p:spPr>
          <a:xfrm>
            <a:off x="2792854" y="6572439"/>
            <a:ext cx="18971598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588818" lvl="0" indent="-588818">
              <a:buSzPct val="75000"/>
              <a:buChar char="•"/>
            </a:pPr>
            <a:r>
              <a:rPr lang="zh-CN" altLang="en-US" sz="4400">
                <a:solidFill>
                  <a:srgbClr val="000000"/>
                </a:solidFill>
              </a:rPr>
              <a:t>拓扑的生成</a:t>
            </a:r>
            <a:endParaRPr sz="4400">
              <a:solidFill>
                <a:srgbClr val="000000"/>
              </a:solidFill>
            </a:endParaRPr>
          </a:p>
        </p:txBody>
      </p:sp>
      <p:sp>
        <p:nvSpPr>
          <p:cNvPr id="40" name="Shape 40"/>
          <p:cNvSpPr/>
          <p:nvPr/>
        </p:nvSpPr>
        <p:spPr>
          <a:xfrm>
            <a:off x="2792854" y="7587431"/>
            <a:ext cx="18971598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588818" lvl="0" indent="-588818">
              <a:buSzPct val="75000"/>
              <a:buChar char="•"/>
            </a:pPr>
            <a:r>
              <a:rPr lang="zh-CN" altLang="en-US" sz="4400">
                <a:solidFill>
                  <a:srgbClr val="000000"/>
                </a:solidFill>
              </a:rPr>
              <a:t>指标的生成</a:t>
            </a:r>
            <a:endParaRPr sz="4400">
              <a:solidFill>
                <a:srgbClr val="000000"/>
              </a:solidFill>
            </a:endParaRPr>
          </a:p>
        </p:txBody>
      </p:sp>
      <p:sp>
        <p:nvSpPr>
          <p:cNvPr id="41" name="Shape 41"/>
          <p:cNvSpPr/>
          <p:nvPr/>
        </p:nvSpPr>
        <p:spPr>
          <a:xfrm>
            <a:off x="2792854" y="8587822"/>
            <a:ext cx="18971599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593725" lvl="0" indent="-593725">
              <a:buSzPct val="75000"/>
              <a:buChar char="•"/>
            </a:pPr>
            <a:r>
              <a:rPr lang="zh-CN" altLang="en-US" sz="6000">
                <a:solidFill>
                  <a:srgbClr val="6A5FAA"/>
                </a:solidFill>
              </a:rPr>
              <a:t>调用栈的生成</a:t>
            </a:r>
            <a:endParaRPr sz="6000">
              <a:solidFill>
                <a:srgbClr val="6A5FAA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2831344" y="4544355"/>
            <a:ext cx="18894618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88818" indent="-588818">
              <a:buSzPct val="75000"/>
              <a:buChar char="•"/>
              <a:defRPr sz="4400">
                <a:solidFill>
                  <a:srgbClr val="000000"/>
                </a:solidFill>
              </a:defRPr>
            </a:lvl1pPr>
          </a:lstStyle>
          <a:p>
            <a:r>
              <a:rPr lang="zh-CN" altLang="en-US"/>
              <a:t>项目介绍</a:t>
            </a:r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pt封面_画板 1 副本 4.jpg"/>
          <p:cNvPicPr>
            <a:picLocks noChangeAspect="1"/>
          </p:cNvPicPr>
          <p:nvPr/>
        </p:nvPicPr>
        <p:blipFill>
          <a:blip r:embed="rId2">
            <a:extLst/>
          </a:blip>
          <a:srcRect t="14" b="1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>
            <a:spLocks noGrp="1"/>
          </p:cNvSpPr>
          <p:nvPr>
            <p:ph type="body" sz="quarter" idx="13"/>
          </p:nvPr>
        </p:nvSpPr>
        <p:spPr>
          <a:xfrm>
            <a:off x="2697051" y="5689896"/>
            <a:ext cx="19053920" cy="1017986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4400"/>
            </a:lvl1pPr>
          </a:lstStyle>
          <a:p>
            <a:r>
              <a:t>Content Title 2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4"/>
          </p:nvPr>
        </p:nvSpPr>
        <p:spPr>
          <a:xfrm>
            <a:off x="2697051" y="6661339"/>
            <a:ext cx="19040113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4400"/>
            </a:lvl1pPr>
          </a:lstStyle>
          <a:p>
            <a:r>
              <a:t>Content Title 3</a:t>
            </a:r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5"/>
          </p:nvPr>
        </p:nvSpPr>
        <p:spPr>
          <a:xfrm>
            <a:off x="2697051" y="7676331"/>
            <a:ext cx="19040113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4400"/>
            </a:lvl1pPr>
          </a:lstStyle>
          <a:p>
            <a:r>
              <a:t>Content Title 4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6"/>
          </p:nvPr>
        </p:nvSpPr>
        <p:spPr>
          <a:xfrm>
            <a:off x="2697051" y="8676722"/>
            <a:ext cx="19053920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4400"/>
            </a:lvl1pPr>
          </a:lstStyle>
          <a:p>
            <a:r>
              <a:t>Content Title 5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7"/>
          </p:nvPr>
        </p:nvSpPr>
        <p:spPr>
          <a:xfrm>
            <a:off x="2697051" y="9662766"/>
            <a:ext cx="19040113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4400"/>
            </a:lvl1pPr>
          </a:lstStyle>
          <a:p>
            <a:r>
              <a:t>Content Title 6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8"/>
          </p:nvPr>
        </p:nvSpPr>
        <p:spPr>
          <a:xfrm>
            <a:off x="2697051" y="4633255"/>
            <a:ext cx="19053920" cy="1017985"/>
          </a:xfrm>
          <a:prstGeom prst="rect">
            <a:avLst/>
          </a:prstGeom>
        </p:spPr>
        <p:txBody>
          <a:bodyPr lIns="0" tIns="0" rIns="0" bIns="0"/>
          <a:lstStyle>
            <a:lvl1pPr marL="588818" indent="-588818" defTabSz="821531">
              <a:spcBef>
                <a:spcPts val="0"/>
              </a:spcBef>
              <a:defRPr sz="6000">
                <a:solidFill>
                  <a:srgbClr val="FFD300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pt封面_画板 1 副本 4.jpg"/>
          <p:cNvPicPr>
            <a:picLocks noChangeAspect="1"/>
          </p:cNvPicPr>
          <p:nvPr/>
        </p:nvPicPr>
        <p:blipFill>
          <a:blip r:embed="rId2">
            <a:extLst/>
          </a:blip>
          <a:srcRect t="14" b="1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>
            <a:spLocks noGrp="1"/>
          </p:cNvSpPr>
          <p:nvPr>
            <p:ph type="body" sz="quarter" idx="13"/>
          </p:nvPr>
        </p:nvSpPr>
        <p:spPr>
          <a:xfrm>
            <a:off x="2785951" y="5600996"/>
            <a:ext cx="18985405" cy="1017986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6000">
                <a:solidFill>
                  <a:srgbClr val="FFD300"/>
                </a:solidFill>
              </a:defRPr>
            </a:lvl1pPr>
          </a:lstStyle>
          <a:p>
            <a:r>
              <a:t>Content Title 2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4"/>
          </p:nvPr>
        </p:nvSpPr>
        <p:spPr>
          <a:xfrm>
            <a:off x="2792854" y="6572439"/>
            <a:ext cx="18971598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4400"/>
            </a:lvl1pPr>
          </a:lstStyle>
          <a:p>
            <a:r>
              <a:t>Content Title 3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5"/>
          </p:nvPr>
        </p:nvSpPr>
        <p:spPr>
          <a:xfrm>
            <a:off x="2792854" y="7587431"/>
            <a:ext cx="18971598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4400"/>
            </a:lvl1pPr>
          </a:lstStyle>
          <a:p>
            <a:r>
              <a:t>Content Title 4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6"/>
          </p:nvPr>
        </p:nvSpPr>
        <p:spPr>
          <a:xfrm>
            <a:off x="2792854" y="8587822"/>
            <a:ext cx="18971599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4400"/>
            </a:lvl1pPr>
          </a:lstStyle>
          <a:p>
            <a:r>
              <a:t>Content Title 5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7"/>
          </p:nvPr>
        </p:nvSpPr>
        <p:spPr>
          <a:xfrm>
            <a:off x="2805554" y="9573866"/>
            <a:ext cx="18971598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4400"/>
            </a:lvl1pPr>
          </a:lstStyle>
          <a:p>
            <a:r>
              <a:t>Content Title 6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8"/>
          </p:nvPr>
        </p:nvSpPr>
        <p:spPr>
          <a:xfrm>
            <a:off x="2831344" y="4544355"/>
            <a:ext cx="18894618" cy="1017985"/>
          </a:xfrm>
          <a:prstGeom prst="rect">
            <a:avLst/>
          </a:prstGeom>
        </p:spPr>
        <p:txBody>
          <a:bodyPr lIns="0" tIns="0" rIns="0" bIns="0"/>
          <a:lstStyle>
            <a:lvl1pPr marL="588818" indent="-588818" defTabSz="821531">
              <a:spcBef>
                <a:spcPts val="0"/>
              </a:spcBef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pt封面_画板 1 副本 4.jpg"/>
          <p:cNvPicPr>
            <a:picLocks noChangeAspect="1"/>
          </p:cNvPicPr>
          <p:nvPr/>
        </p:nvPicPr>
        <p:blipFill>
          <a:blip r:embed="rId2">
            <a:extLst/>
          </a:blip>
          <a:srcRect t="14" b="1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>
            <a:spLocks noGrp="1"/>
          </p:cNvSpPr>
          <p:nvPr>
            <p:ph type="body" sz="quarter" idx="13"/>
          </p:nvPr>
        </p:nvSpPr>
        <p:spPr>
          <a:xfrm>
            <a:off x="2722451" y="5613696"/>
            <a:ext cx="19052929" cy="1017986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4400"/>
            </a:lvl1pPr>
          </a:lstStyle>
          <a:p>
            <a:r>
              <a:t>Content Title 2</a:t>
            </a:r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4"/>
          </p:nvPr>
        </p:nvSpPr>
        <p:spPr>
          <a:xfrm>
            <a:off x="2722451" y="6585139"/>
            <a:ext cx="19039124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6000">
                <a:solidFill>
                  <a:srgbClr val="FFD300"/>
                </a:solidFill>
              </a:defRPr>
            </a:lvl1pPr>
          </a:lstStyle>
          <a:p>
            <a:r>
              <a:t>Content Title 3</a:t>
            </a:r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5"/>
          </p:nvPr>
        </p:nvSpPr>
        <p:spPr>
          <a:xfrm>
            <a:off x="2722451" y="7600131"/>
            <a:ext cx="19039124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4400"/>
            </a:lvl1pPr>
          </a:lstStyle>
          <a:p>
            <a:r>
              <a:t>Content Title 4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6"/>
          </p:nvPr>
        </p:nvSpPr>
        <p:spPr>
          <a:xfrm>
            <a:off x="2722451" y="8600522"/>
            <a:ext cx="19052929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4400"/>
            </a:lvl1pPr>
          </a:lstStyle>
          <a:p>
            <a:r>
              <a:t>Content Title 5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7"/>
          </p:nvPr>
        </p:nvSpPr>
        <p:spPr>
          <a:xfrm>
            <a:off x="2722451" y="9586566"/>
            <a:ext cx="19039124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 defTabSz="821531">
              <a:spcBef>
                <a:spcPts val="0"/>
              </a:spcBef>
              <a:defRPr sz="4400"/>
            </a:lvl1pPr>
          </a:lstStyle>
          <a:p>
            <a:r>
              <a:t>Content Title 6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8"/>
          </p:nvPr>
        </p:nvSpPr>
        <p:spPr>
          <a:xfrm>
            <a:off x="2722451" y="4557055"/>
            <a:ext cx="18987543" cy="1017985"/>
          </a:xfrm>
          <a:prstGeom prst="rect">
            <a:avLst/>
          </a:prstGeom>
        </p:spPr>
        <p:txBody>
          <a:bodyPr lIns="0" tIns="0" rIns="0" bIns="0"/>
          <a:lstStyle>
            <a:lvl1pPr marL="588818" indent="-588818" defTabSz="821531">
              <a:spcBef>
                <a:spcPts val="0"/>
              </a:spcBef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142" name="Shape 142"/>
          <p:cNvSpPr>
            <a:spLocks noGrp="1"/>
          </p:cNvSpPr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pt封面_画板 1 副本 5.jpg"/>
          <p:cNvPicPr>
            <a:picLocks noChangeAspect="1"/>
          </p:cNvPicPr>
          <p:nvPr/>
        </p:nvPicPr>
        <p:blipFill>
          <a:blip r:embed="rId23">
            <a:extLst/>
          </a:blip>
          <a:srcRect l="5" r="5"/>
          <a:stretch>
            <a:fillRect/>
          </a:stretch>
        </p:blipFill>
        <p:spPr>
          <a:xfrm>
            <a:off x="4934" y="0"/>
            <a:ext cx="2437413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631429" y="1017168"/>
            <a:ext cx="21121141" cy="2156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825500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2" r:id="rId4"/>
    <p:sldLayoutId id="2147483673" r:id="rId5"/>
    <p:sldLayoutId id="214748367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1" r:id="rId21"/>
  </p:sldLayoutIdLst>
  <p:transition spd="med"/>
  <p:txStyles>
    <p:title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0.tiff"/><Relationship Id="rId3" Type="http://schemas.openxmlformats.org/officeDocument/2006/relationships/image" Target="../media/image5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5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emf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l-NL" altLang="zh-CN"/>
              <a:t>Apache SkyWalking V6</a:t>
            </a:r>
            <a:br>
              <a:rPr lang="nl-NL" altLang="zh-CN"/>
            </a:br>
            <a:r>
              <a:rPr lang="zh-CN" altLang="nl-NL" sz="9600"/>
              <a:t>可定制的开源</a:t>
            </a:r>
            <a:r>
              <a:rPr lang="nl-NL" altLang="zh-CN" sz="9600"/>
              <a:t>APM</a:t>
            </a:r>
            <a:r>
              <a:rPr lang="zh-CN" altLang="en-US" sz="9600"/>
              <a:t>系统</a:t>
            </a:r>
            <a:endParaRPr lang="nl-NL" altLang="zh-CN" sz="9600"/>
          </a:p>
        </p:txBody>
      </p:sp>
      <p:sp>
        <p:nvSpPr>
          <p:cNvPr id="291" name="Shape 291"/>
          <p:cNvSpPr>
            <a:spLocks noGrp="1"/>
          </p:cNvSpPr>
          <p:nvPr>
            <p:ph type="body" idx="13"/>
          </p:nvPr>
        </p:nvSpPr>
        <p:spPr>
          <a:xfrm>
            <a:off x="1772400" y="8321004"/>
            <a:ext cx="9520505" cy="85215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彭勇升</a:t>
            </a:r>
            <a:endParaRPr/>
          </a:p>
        </p:txBody>
      </p:sp>
      <p:sp>
        <p:nvSpPr>
          <p:cNvPr id="292" name="Shape 292"/>
          <p:cNvSpPr>
            <a:spLocks noGrp="1"/>
          </p:cNvSpPr>
          <p:nvPr>
            <p:ph type="body" idx="14"/>
          </p:nvPr>
        </p:nvSpPr>
        <p:spPr>
          <a:xfrm>
            <a:off x="1861300" y="9516990"/>
            <a:ext cx="16760019" cy="4924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SkyWalking Co-Founder</a:t>
            </a:r>
            <a:r>
              <a:rPr lang="en-US" altLang="zh-CN"/>
              <a:t>,</a:t>
            </a:r>
            <a:r>
              <a:rPr lang="zh-CN" altLang="en-US"/>
              <a:t> </a:t>
            </a:r>
            <a:r>
              <a:rPr lang="en-US" altLang="zh-CN"/>
              <a:t>PMC,</a:t>
            </a:r>
            <a:r>
              <a:rPr lang="zh-CN" altLang="en-US"/>
              <a:t> </a:t>
            </a:r>
            <a:r>
              <a:rPr lang="en-US" altLang="zh-CN"/>
              <a:t>Committer</a:t>
            </a:r>
            <a:r>
              <a:rPr lang="en-US"/>
              <a:t> &amp; 永辉云计算合伙人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886691" y="332509"/>
            <a:ext cx="15248225" cy="1163782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V6</a:t>
            </a:r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架构图</a:t>
            </a:r>
          </a:p>
        </p:txBody>
      </p:sp>
      <p:pic>
        <p:nvPicPr>
          <p:cNvPr id="10" name="内容占位符 3">
            <a:extLst>
              <a:ext uri="{FF2B5EF4-FFF2-40B4-BE49-F238E27FC236}">
                <a16:creationId xmlns:a16="http://schemas.microsoft.com/office/drawing/2014/main" xmlns="" id="{40C60EE5-A56E-834D-97D1-91357D9A3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310" y="2138083"/>
            <a:ext cx="21454110" cy="9814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8399775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30068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86691" y="332509"/>
            <a:ext cx="15248225" cy="1163782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元数据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xmlns="" id="{7C0F3F97-8421-E742-9D1C-E5E7617BD9C6}"/>
              </a:ext>
            </a:extLst>
          </p:cNvPr>
          <p:cNvSpPr txBox="1">
            <a:spLocks/>
          </p:cNvSpPr>
          <p:nvPr/>
        </p:nvSpPr>
        <p:spPr>
          <a:xfrm>
            <a:off x="1245869" y="2135362"/>
            <a:ext cx="20260293" cy="975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514350" indent="-17145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857250" indent="-17145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200150" indent="-17145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1543050" indent="-17145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lang="en-US" altLang="zh-CN" sz="4400" dirty="0" err="1">
                <a:solidFill>
                  <a:sysClr val="windowText" lastClr="000000"/>
                </a:solidFill>
              </a:rPr>
              <a:t>Service</a:t>
            </a:r>
            <a:r>
              <a:rPr lang="zh-CN" altLang="en-US" sz="4400" dirty="0" err="1">
                <a:solidFill>
                  <a:sysClr val="windowText" lastClr="000000"/>
                </a:solidFill>
              </a:rPr>
              <a:t>：由一个或者多个提供相同行为的实例构成，名称可以在探针启动时通过参数形式定义。</a:t>
            </a:r>
            <a:endParaRPr kumimoji="0" lang="en" altLang="zh-CN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Service</a:t>
            </a:r>
            <a:r>
              <a:rPr kumimoji="0" lang="en-US" altLang="zh-CN" sz="44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Instance</a:t>
            </a:r>
            <a:r>
              <a:rPr kumimoji="0" lang="zh-CN" altLang="en-US" sz="44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：服务实例是构成服务的组成单元，目前通过探针监控的系统，可以认为一个进程就是一个实例。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  <a:defRPr/>
            </a:pPr>
            <a:r>
              <a:rPr lang="en-US" altLang="zh-CN" sz="4400" dirty="0">
                <a:solidFill>
                  <a:sysClr val="windowText" lastClr="000000"/>
                </a:solidFill>
              </a:rPr>
              <a:t> Endpoint</a:t>
            </a:r>
            <a:r>
              <a:rPr lang="zh-CN" altLang="en-US" sz="4400" dirty="0">
                <a:solidFill>
                  <a:sysClr val="windowText" lastClr="000000"/>
                </a:solidFill>
              </a:rPr>
              <a:t>：在服务中对于可调用接口的命名，</a:t>
            </a:r>
            <a:r>
              <a:rPr lang="en-US" altLang="zh-CN" sz="4400" dirty="0">
                <a:solidFill>
                  <a:sysClr val="windowText" lastClr="000000"/>
                </a:solidFill>
              </a:rPr>
              <a:t>HTTP</a:t>
            </a:r>
            <a:r>
              <a:rPr lang="zh-CN" altLang="en-US" sz="4400" dirty="0">
                <a:solidFill>
                  <a:sysClr val="windowText" lastClr="000000"/>
                </a:solidFill>
              </a:rPr>
              <a:t>的接口采用</a:t>
            </a:r>
            <a:r>
              <a:rPr lang="en-US" altLang="zh-CN" sz="4400" dirty="0">
                <a:solidFill>
                  <a:sysClr val="windowText" lastClr="000000"/>
                </a:solidFill>
              </a:rPr>
              <a:t>URI</a:t>
            </a:r>
            <a:r>
              <a:rPr lang="zh-CN" altLang="en-US" sz="4400" dirty="0">
                <a:solidFill>
                  <a:sysClr val="windowText" lastClr="000000"/>
                </a:solidFill>
              </a:rPr>
              <a:t>的方式表示，</a:t>
            </a:r>
            <a:r>
              <a:rPr lang="en-US" altLang="zh-CN" sz="4400" dirty="0">
                <a:solidFill>
                  <a:sysClr val="windowText" lastClr="000000"/>
                </a:solidFill>
              </a:rPr>
              <a:t>gRPC</a:t>
            </a:r>
            <a:r>
              <a:rPr lang="zh-CN" altLang="en-US" sz="4400" dirty="0">
                <a:solidFill>
                  <a:sysClr val="windowText" lastClr="000000"/>
                </a:solidFill>
              </a:rPr>
              <a:t>的接口采用类</a:t>
            </a:r>
            <a:r>
              <a:rPr lang="en-US" altLang="zh-CN" sz="4400" dirty="0">
                <a:solidFill>
                  <a:sysClr val="windowText" lastClr="000000"/>
                </a:solidFill>
              </a:rPr>
              <a:t>+</a:t>
            </a:r>
            <a:r>
              <a:rPr lang="zh-CN" altLang="en-US" sz="4400" dirty="0">
                <a:solidFill>
                  <a:sysClr val="windowText" lastClr="000000"/>
                </a:solidFill>
              </a:rPr>
              <a:t>方法的方式表示。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NetworkAddress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：接口调用时，记录被调方的通讯地址，</a:t>
            </a:r>
            <a:r>
              <a:rPr lang="zh-CN" altLang="en-US" sz="4400" dirty="0">
                <a:solidFill>
                  <a:sysClr val="windowText" lastClr="000000"/>
                </a:solidFill>
              </a:rPr>
              <a:t>为了便于指标的生成，所有的地址都会同时产生一条服务和实例的记录。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74223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86691" y="332509"/>
            <a:ext cx="15248225" cy="1163782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Reference</a:t>
            </a:r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的关键作用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4735"/>
            <a:ext cx="24384000" cy="11004841"/>
          </a:xfrm>
          <a:prstGeom prst="rect">
            <a:avLst/>
          </a:prstGeom>
        </p:spPr>
      </p:pic>
      <p:sp>
        <p:nvSpPr>
          <p:cNvPr id="69" name="圆角矩形 68"/>
          <p:cNvSpPr/>
          <p:nvPr/>
        </p:nvSpPr>
        <p:spPr>
          <a:xfrm>
            <a:off x="7123748" y="5537955"/>
            <a:ext cx="3043237" cy="120884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b="1" dirty="0">
                <a:solidFill>
                  <a:schemeClr val="bg2">
                    <a:lumMod val="50000"/>
                  </a:schemeClr>
                </a:solidFill>
              </a:rPr>
              <a:t>等待</a:t>
            </a:r>
            <a:endParaRPr lang="en-US" altLang="zh-CN" sz="2200" b="1"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b="1" dirty="0">
                <a:solidFill>
                  <a:schemeClr val="bg2">
                    <a:lumMod val="50000"/>
                  </a:schemeClr>
                </a:solidFill>
              </a:rPr>
              <a:t>如何判断</a:t>
            </a:r>
            <a:r>
              <a:rPr lang="en-US" altLang="zh-CN" sz="2200" b="1" dirty="0">
                <a:solidFill>
                  <a:schemeClr val="bg2">
                    <a:lumMod val="50000"/>
                  </a:schemeClr>
                </a:solidFill>
              </a:rPr>
              <a:t>Trace</a:t>
            </a:r>
            <a:r>
              <a:rPr lang="zh-CN" altLang="en-US" sz="2200" b="1" dirty="0">
                <a:solidFill>
                  <a:schemeClr val="bg2">
                    <a:lumMod val="50000"/>
                  </a:schemeClr>
                </a:solidFill>
              </a:rPr>
              <a:t>是否已经结束？</a:t>
            </a:r>
            <a:endParaRPr lang="en-US" altLang="zh-CN" sz="2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14562773" y="5537955"/>
            <a:ext cx="3190875" cy="1208842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tx1"/>
                </a:solidFill>
                <a:sym typeface="Helvetica Light"/>
              </a:rPr>
              <a:t>不等</a:t>
            </a:r>
            <a:endParaRPr kumimoji="0" lang="en-US" altLang="zh-CN" sz="22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  <a:p>
            <a:pPr algn="ctr"/>
            <a:r>
              <a:rPr lang="zh-CN" altLang="en-US" sz="2200" b="1" dirty="0">
                <a:solidFill>
                  <a:schemeClr val="tx1"/>
                </a:solidFill>
              </a:rPr>
              <a:t>如何基于</a:t>
            </a:r>
            <a:r>
              <a:rPr lang="en-US" altLang="zh-CN" sz="2200" b="1" dirty="0">
                <a:solidFill>
                  <a:schemeClr val="tx1"/>
                </a:solidFill>
              </a:rPr>
              <a:t>Trace</a:t>
            </a:r>
            <a:r>
              <a:rPr lang="zh-CN" altLang="en-US" sz="2200" b="1" dirty="0">
                <a:solidFill>
                  <a:schemeClr val="tx1"/>
                </a:solidFill>
              </a:rPr>
              <a:t>中的每一个</a:t>
            </a:r>
            <a:r>
              <a:rPr lang="en-US" altLang="zh-CN" sz="2200" b="1" dirty="0">
                <a:solidFill>
                  <a:schemeClr val="tx1"/>
                </a:solidFill>
              </a:rPr>
              <a:t>Segment</a:t>
            </a:r>
            <a:r>
              <a:rPr lang="zh-CN" altLang="en-US" sz="2200" b="1" dirty="0">
                <a:solidFill>
                  <a:schemeClr val="tx1"/>
                </a:solidFill>
              </a:rPr>
              <a:t>独立分析？</a:t>
            </a:r>
            <a:endParaRPr lang="en-US" altLang="zh-CN" sz="2200" b="1" dirty="0">
              <a:solidFill>
                <a:schemeClr val="tx1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595110" y="4886326"/>
            <a:ext cx="11572875" cy="2550830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2" name="云形 71"/>
          <p:cNvSpPr/>
          <p:nvPr/>
        </p:nvSpPr>
        <p:spPr>
          <a:xfrm>
            <a:off x="10219372" y="3835006"/>
            <a:ext cx="4343401" cy="1663214"/>
          </a:xfrm>
          <a:prstGeom prst="cloud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2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后台分析前是否等待整个</a:t>
            </a:r>
            <a:r>
              <a:rPr kumimoji="0" lang="en-US" altLang="zh-CN" sz="22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Trace</a:t>
            </a:r>
            <a:r>
              <a:rPr kumimoji="0" lang="zh-CN" altLang="en-US" sz="22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的</a:t>
            </a:r>
            <a:r>
              <a:rPr kumimoji="0" lang="en-US" altLang="zh-CN" sz="22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Segment</a:t>
            </a:r>
            <a:r>
              <a:rPr kumimoji="0" lang="zh-CN" altLang="en-US" sz="22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全部收到</a:t>
            </a:r>
          </a:p>
        </p:txBody>
      </p:sp>
    </p:spTree>
    <p:extLst>
      <p:ext uri="{BB962C8B-B14F-4D97-AF65-F5344CB8AC3E}">
        <p14:creationId xmlns:p14="http://schemas.microsoft.com/office/powerpoint/2010/main" val="4799024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025" y="3054485"/>
            <a:ext cx="22037951" cy="7886565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86691" y="332509"/>
            <a:ext cx="15248225" cy="1163782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典型的拓扑结构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6745147" y="6608660"/>
            <a:ext cx="965007" cy="1025819"/>
            <a:chOff x="6745147" y="6608660"/>
            <a:chExt cx="965007" cy="1025819"/>
          </a:xfrm>
        </p:grpSpPr>
        <p:sp>
          <p:nvSpPr>
            <p:cNvPr id="7" name="上箭头 6"/>
            <p:cNvSpPr/>
            <p:nvPr/>
          </p:nvSpPr>
          <p:spPr>
            <a:xfrm>
              <a:off x="6926094" y="6608660"/>
              <a:ext cx="603115" cy="389107"/>
            </a:xfrm>
            <a:prstGeom prst="upArrow">
              <a:avLst/>
            </a:prstGeom>
            <a:solidFill>
              <a:schemeClr val="tx1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745147" y="6997767"/>
              <a:ext cx="965007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200">
                  <a:solidFill>
                    <a:schemeClr val="accent3">
                      <a:lumMod val="50000"/>
                    </a:schemeClr>
                  </a:solidFill>
                </a:rPr>
                <a:t>探针</a:t>
              </a: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sym typeface="Microsoft YaHei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11709496" y="4406966"/>
            <a:ext cx="965007" cy="1025819"/>
            <a:chOff x="6745147" y="6608660"/>
            <a:chExt cx="965007" cy="1025819"/>
          </a:xfrm>
        </p:grpSpPr>
        <p:sp>
          <p:nvSpPr>
            <p:cNvPr id="12" name="上箭头 11"/>
            <p:cNvSpPr/>
            <p:nvPr/>
          </p:nvSpPr>
          <p:spPr>
            <a:xfrm>
              <a:off x="6926094" y="6608660"/>
              <a:ext cx="603115" cy="389107"/>
            </a:xfrm>
            <a:prstGeom prst="upArrow">
              <a:avLst/>
            </a:prstGeom>
            <a:solidFill>
              <a:schemeClr val="tx1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745147" y="6997767"/>
              <a:ext cx="965007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200">
                  <a:solidFill>
                    <a:schemeClr val="accent3">
                      <a:lumMod val="50000"/>
                    </a:schemeClr>
                  </a:solidFill>
                </a:rPr>
                <a:t>探针</a:t>
              </a: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sym typeface="Microsoft YaHei"/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11528551" y="8375851"/>
            <a:ext cx="965007" cy="1025819"/>
            <a:chOff x="6745147" y="6608660"/>
            <a:chExt cx="965007" cy="1025819"/>
          </a:xfrm>
        </p:grpSpPr>
        <p:sp>
          <p:nvSpPr>
            <p:cNvPr id="15" name="上箭头 14"/>
            <p:cNvSpPr/>
            <p:nvPr/>
          </p:nvSpPr>
          <p:spPr>
            <a:xfrm>
              <a:off x="6926094" y="6608660"/>
              <a:ext cx="603115" cy="389107"/>
            </a:xfrm>
            <a:prstGeom prst="upArrow">
              <a:avLst/>
            </a:prstGeom>
            <a:solidFill>
              <a:schemeClr val="tx1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745147" y="6997767"/>
              <a:ext cx="965007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200">
                  <a:solidFill>
                    <a:schemeClr val="accent3">
                      <a:lumMod val="50000"/>
                    </a:schemeClr>
                  </a:solidFill>
                </a:rPr>
                <a:t>探针</a:t>
              </a: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sym typeface="Microsoft YaHei"/>
              </a:endParaRP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21041563" y="10812023"/>
            <a:ext cx="965007" cy="1025819"/>
            <a:chOff x="6745147" y="6608660"/>
            <a:chExt cx="965007" cy="1025819"/>
          </a:xfrm>
        </p:grpSpPr>
        <p:sp>
          <p:nvSpPr>
            <p:cNvPr id="18" name="上箭头 17"/>
            <p:cNvSpPr/>
            <p:nvPr/>
          </p:nvSpPr>
          <p:spPr>
            <a:xfrm>
              <a:off x="6926094" y="6608660"/>
              <a:ext cx="603115" cy="389107"/>
            </a:xfrm>
            <a:prstGeom prst="upArrow">
              <a:avLst/>
            </a:prstGeom>
            <a:solidFill>
              <a:schemeClr val="tx1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745147" y="6997767"/>
              <a:ext cx="965007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200">
                  <a:solidFill>
                    <a:schemeClr val="accent3">
                      <a:lumMod val="50000"/>
                    </a:schemeClr>
                  </a:solidFill>
                </a:rPr>
                <a:t>探针</a:t>
              </a: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sym typeface="Microsoft YaHei"/>
              </a:endParaRPr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1936440" y="6608660"/>
            <a:ext cx="965007" cy="1025819"/>
            <a:chOff x="6745147" y="6608660"/>
            <a:chExt cx="965007" cy="1025819"/>
          </a:xfrm>
        </p:grpSpPr>
        <p:sp>
          <p:nvSpPr>
            <p:cNvPr id="21" name="上箭头 20"/>
            <p:cNvSpPr/>
            <p:nvPr/>
          </p:nvSpPr>
          <p:spPr>
            <a:xfrm>
              <a:off x="6926094" y="6608660"/>
              <a:ext cx="603115" cy="389107"/>
            </a:xfrm>
            <a:prstGeom prst="upArrow">
              <a:avLst/>
            </a:prstGeom>
            <a:solidFill>
              <a:schemeClr val="tx1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745147" y="6997767"/>
              <a:ext cx="965007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200">
                  <a:solidFill>
                    <a:schemeClr val="accent3">
                      <a:lumMod val="50000"/>
                    </a:schemeClr>
                  </a:solidFill>
                </a:rPr>
                <a:t>虚拟</a:t>
              </a: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sym typeface="Microsoft YaHei"/>
              </a:endParaRPr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16242558" y="6245245"/>
            <a:ext cx="965007" cy="1025819"/>
            <a:chOff x="6745147" y="6608660"/>
            <a:chExt cx="965007" cy="1025819"/>
          </a:xfrm>
        </p:grpSpPr>
        <p:sp>
          <p:nvSpPr>
            <p:cNvPr id="24" name="上箭头 23"/>
            <p:cNvSpPr/>
            <p:nvPr/>
          </p:nvSpPr>
          <p:spPr>
            <a:xfrm>
              <a:off x="6926094" y="6608660"/>
              <a:ext cx="603115" cy="389107"/>
            </a:xfrm>
            <a:prstGeom prst="upArrow">
              <a:avLst/>
            </a:prstGeom>
            <a:solidFill>
              <a:schemeClr val="tx1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745147" y="6997767"/>
              <a:ext cx="965007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200">
                  <a:solidFill>
                    <a:schemeClr val="accent3">
                      <a:lumMod val="50000"/>
                    </a:schemeClr>
                  </a:solidFill>
                </a:rPr>
                <a:t>推测</a:t>
              </a: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sym typeface="Microsoft YaHei"/>
              </a:endParaRP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16242558" y="8408613"/>
            <a:ext cx="965007" cy="1025819"/>
            <a:chOff x="6745147" y="6608660"/>
            <a:chExt cx="965007" cy="1025819"/>
          </a:xfrm>
        </p:grpSpPr>
        <p:sp>
          <p:nvSpPr>
            <p:cNvPr id="27" name="上箭头 26"/>
            <p:cNvSpPr/>
            <p:nvPr/>
          </p:nvSpPr>
          <p:spPr>
            <a:xfrm>
              <a:off x="6926094" y="6608660"/>
              <a:ext cx="603115" cy="389107"/>
            </a:xfrm>
            <a:prstGeom prst="upArrow">
              <a:avLst/>
            </a:prstGeom>
            <a:solidFill>
              <a:schemeClr val="tx1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45147" y="6997767"/>
              <a:ext cx="965007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200">
                  <a:solidFill>
                    <a:schemeClr val="accent3">
                      <a:lumMod val="50000"/>
                    </a:schemeClr>
                  </a:solidFill>
                </a:rPr>
                <a:t>推测</a:t>
              </a: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sym typeface="Microsoft YaHei"/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16242558" y="10493667"/>
            <a:ext cx="965007" cy="1025819"/>
            <a:chOff x="6745147" y="6608660"/>
            <a:chExt cx="965007" cy="1025819"/>
          </a:xfrm>
        </p:grpSpPr>
        <p:sp>
          <p:nvSpPr>
            <p:cNvPr id="30" name="上箭头 29"/>
            <p:cNvSpPr/>
            <p:nvPr/>
          </p:nvSpPr>
          <p:spPr>
            <a:xfrm>
              <a:off x="6926094" y="6608660"/>
              <a:ext cx="603115" cy="389107"/>
            </a:xfrm>
            <a:prstGeom prst="upArrow">
              <a:avLst/>
            </a:prstGeom>
            <a:solidFill>
              <a:schemeClr val="tx1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745147" y="6997767"/>
              <a:ext cx="965007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200">
                  <a:solidFill>
                    <a:schemeClr val="accent3">
                      <a:lumMod val="50000"/>
                    </a:schemeClr>
                  </a:solidFill>
                </a:rPr>
                <a:t>推测</a:t>
              </a: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sym typeface="Microsoft YaHe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18406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690" y="3354070"/>
            <a:ext cx="4657090" cy="2104806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86691" y="332509"/>
            <a:ext cx="15248225" cy="1163782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原理（客户端或者服务端被监控）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9321" y="3719379"/>
            <a:ext cx="5111309" cy="137418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670581" y="6623165"/>
            <a:ext cx="1990929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当前应用</a:t>
            </a:r>
          </a:p>
        </p:txBody>
      </p:sp>
      <p:sp>
        <p:nvSpPr>
          <p:cNvPr id="19" name="右箭头 18"/>
          <p:cNvSpPr/>
          <p:nvPr/>
        </p:nvSpPr>
        <p:spPr>
          <a:xfrm>
            <a:off x="3794760" y="6623165"/>
            <a:ext cx="502920" cy="698267"/>
          </a:xfrm>
          <a:prstGeom prst="rightArrow">
            <a:avLst/>
          </a:prstGeom>
          <a:solidFill>
            <a:schemeClr val="tx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70581" y="9015845"/>
            <a:ext cx="1529264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服务端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3815040" y="9015844"/>
            <a:ext cx="502920" cy="698267"/>
          </a:xfrm>
          <a:prstGeom prst="rightArrow">
            <a:avLst/>
          </a:prstGeom>
          <a:solidFill>
            <a:schemeClr val="tx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13286209" y="9381604"/>
            <a:ext cx="502920" cy="698267"/>
          </a:xfrm>
          <a:prstGeom prst="rightArrow">
            <a:avLst/>
          </a:prstGeom>
          <a:solidFill>
            <a:schemeClr val="tx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下箭头 25"/>
          <p:cNvSpPr/>
          <p:nvPr/>
        </p:nvSpPr>
        <p:spPr>
          <a:xfrm>
            <a:off x="8618220" y="5458876"/>
            <a:ext cx="1051560" cy="667604"/>
          </a:xfrm>
          <a:prstGeom prst="downArrow">
            <a:avLst/>
          </a:prstGeom>
          <a:solidFill>
            <a:schemeClr val="bg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下箭头 26"/>
          <p:cNvSpPr/>
          <p:nvPr/>
        </p:nvSpPr>
        <p:spPr>
          <a:xfrm>
            <a:off x="14127901" y="5421694"/>
            <a:ext cx="1051560" cy="667604"/>
          </a:xfrm>
          <a:prstGeom prst="downArrow">
            <a:avLst/>
          </a:prstGeom>
          <a:solidFill>
            <a:schemeClr val="bg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9320" y="6426196"/>
            <a:ext cx="6697559" cy="49547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056" y="6426196"/>
            <a:ext cx="7383585" cy="4532498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1507510" y="9381605"/>
            <a:ext cx="1529264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客户端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826620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86691" y="332509"/>
            <a:ext cx="15248225" cy="1163782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原理（客户端和服务端都被监控）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87701" y="5320145"/>
            <a:ext cx="1990929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当前应用</a:t>
            </a:r>
          </a:p>
        </p:txBody>
      </p:sp>
      <p:sp>
        <p:nvSpPr>
          <p:cNvPr id="19" name="右箭头 18"/>
          <p:cNvSpPr/>
          <p:nvPr/>
        </p:nvSpPr>
        <p:spPr>
          <a:xfrm>
            <a:off x="3611880" y="5320145"/>
            <a:ext cx="502920" cy="698267"/>
          </a:xfrm>
          <a:prstGeom prst="rightArrow">
            <a:avLst/>
          </a:prstGeom>
          <a:solidFill>
            <a:schemeClr val="tx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87701" y="7827125"/>
            <a:ext cx="1529264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服务端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3632160" y="7827124"/>
            <a:ext cx="502920" cy="698267"/>
          </a:xfrm>
          <a:prstGeom prst="rightArrow">
            <a:avLst/>
          </a:prstGeom>
          <a:solidFill>
            <a:schemeClr val="tx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032" y="2581276"/>
            <a:ext cx="4714177" cy="146073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106" y="5053535"/>
            <a:ext cx="7133163" cy="4771508"/>
          </a:xfrm>
          <a:prstGeom prst="rect">
            <a:avLst/>
          </a:prstGeom>
        </p:spPr>
      </p:pic>
      <p:sp>
        <p:nvSpPr>
          <p:cNvPr id="15" name="下箭头 14"/>
          <p:cNvSpPr/>
          <p:nvPr/>
        </p:nvSpPr>
        <p:spPr>
          <a:xfrm>
            <a:off x="8510803" y="4195792"/>
            <a:ext cx="1051560" cy="667604"/>
          </a:xfrm>
          <a:prstGeom prst="downArrow">
            <a:avLst/>
          </a:prstGeom>
          <a:solidFill>
            <a:schemeClr val="bg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3269" y="5053535"/>
            <a:ext cx="10195151" cy="7148889"/>
          </a:xfrm>
          <a:prstGeom prst="rect">
            <a:avLst/>
          </a:prstGeom>
        </p:spPr>
      </p:pic>
      <p:sp>
        <p:nvSpPr>
          <p:cNvPr id="22" name="下箭头 21"/>
          <p:cNvSpPr/>
          <p:nvPr/>
        </p:nvSpPr>
        <p:spPr>
          <a:xfrm>
            <a:off x="12069343" y="4217283"/>
            <a:ext cx="1051560" cy="667604"/>
          </a:xfrm>
          <a:prstGeom prst="downArrow">
            <a:avLst/>
          </a:prstGeom>
          <a:solidFill>
            <a:schemeClr val="bg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320106" y="10701913"/>
            <a:ext cx="6292319" cy="12081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>
                <a:solidFill>
                  <a:schemeClr val="bg2">
                    <a:lumMod val="50000"/>
                  </a:schemeClr>
                </a:solidFill>
              </a:rPr>
              <a:t>ProjectA</a:t>
            </a: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只知道</a:t>
            </a:r>
            <a:r>
              <a:rPr lang="en-US" altLang="zh-CN" sz="3600">
                <a:solidFill>
                  <a:schemeClr val="bg2">
                    <a:lumMod val="50000"/>
                  </a:schemeClr>
                </a:solidFill>
              </a:rPr>
              <a:t>ProjectB</a:t>
            </a: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的地址，不知道</a:t>
            </a:r>
            <a:r>
              <a:rPr lang="en-US" altLang="zh-CN" sz="3600">
                <a:solidFill>
                  <a:schemeClr val="bg2">
                    <a:lumMod val="50000"/>
                  </a:schemeClr>
                </a:solidFill>
              </a:rPr>
              <a:t>ProjectB</a:t>
            </a: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注册的</a:t>
            </a:r>
            <a:r>
              <a:rPr lang="en-US" altLang="zh-CN" sz="3600">
                <a:solidFill>
                  <a:schemeClr val="bg2">
                    <a:lumMod val="50000"/>
                  </a:schemeClr>
                </a:solidFill>
              </a:rPr>
              <a:t>ID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 rot="5400000">
            <a:off x="4470019" y="9468236"/>
            <a:ext cx="1797815" cy="326389"/>
          </a:xfrm>
          <a:prstGeom prst="bentConnector3">
            <a:avLst>
              <a:gd name="adj1" fmla="val 1681"/>
            </a:avLst>
          </a:prstGeom>
          <a:noFill/>
          <a:ln w="38100" cap="flat">
            <a:solidFill>
              <a:schemeClr val="tx1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直线箭头连接符 6"/>
          <p:cNvCxnSpPr/>
          <p:nvPr/>
        </p:nvCxnSpPr>
        <p:spPr>
          <a:xfrm rot="5400000">
            <a:off x="16233636" y="8022077"/>
            <a:ext cx="6304543" cy="1598948"/>
          </a:xfrm>
          <a:prstGeom prst="bentConnector3">
            <a:avLst>
              <a:gd name="adj1" fmla="val 100038"/>
            </a:avLst>
          </a:prstGeom>
          <a:noFill/>
          <a:ln w="38100" cap="flat">
            <a:solidFill>
              <a:schemeClr val="tx1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直线箭头连接符 30"/>
          <p:cNvCxnSpPr/>
          <p:nvPr/>
        </p:nvCxnSpPr>
        <p:spPr>
          <a:xfrm flipH="1">
            <a:off x="15704821" y="5669278"/>
            <a:ext cx="4480560" cy="0"/>
          </a:xfrm>
          <a:prstGeom prst="straightConnector1">
            <a:avLst/>
          </a:prstGeom>
          <a:noFill/>
          <a:ln w="38100" cap="flat">
            <a:solidFill>
              <a:schemeClr val="tx1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文本框 34"/>
          <p:cNvSpPr txBox="1"/>
          <p:nvPr/>
        </p:nvSpPr>
        <p:spPr>
          <a:xfrm>
            <a:off x="18985640" y="6312550"/>
            <a:ext cx="3862523" cy="26233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利用</a:t>
            </a:r>
            <a:r>
              <a:rPr lang="en-US" altLang="zh-CN" sz="3600">
                <a:solidFill>
                  <a:schemeClr val="bg2">
                    <a:lumMod val="50000"/>
                  </a:schemeClr>
                </a:solidFill>
              </a:rPr>
              <a:t>ProjectA</a:t>
            </a: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调用时通过</a:t>
            </a:r>
            <a:r>
              <a:rPr lang="en-US" altLang="zh-CN" sz="3600">
                <a:solidFill>
                  <a:schemeClr val="bg2">
                    <a:lumMod val="50000"/>
                  </a:schemeClr>
                </a:solidFill>
              </a:rPr>
              <a:t>Context</a:t>
            </a: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传入的</a:t>
            </a:r>
            <a:r>
              <a:rPr lang="en-US" altLang="zh-CN" sz="3600">
                <a:solidFill>
                  <a:schemeClr val="bg2">
                    <a:lumMod val="50000"/>
                  </a:schemeClr>
                </a:solidFill>
              </a:rPr>
              <a:t>Reference</a:t>
            </a: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信息构建地址与服务名称的关系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013852" y="2677250"/>
            <a:ext cx="6292319" cy="12081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客户端产生一条</a:t>
            </a:r>
            <a:r>
              <a:rPr lang="en-US" altLang="zh-CN" sz="360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调用</a:t>
            </a:r>
            <a:r>
              <a:rPr lang="en-US" altLang="zh-CN" sz="3600">
                <a:solidFill>
                  <a:schemeClr val="bg2">
                    <a:lumMod val="50000"/>
                  </a:schemeClr>
                </a:solidFill>
              </a:rPr>
              <a:t>B</a:t>
            </a: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的关系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3778749" y="2707567"/>
            <a:ext cx="6292319" cy="12081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服务端产生一条</a:t>
            </a:r>
            <a:r>
              <a:rPr lang="en-US" altLang="zh-CN" sz="360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调用</a:t>
            </a:r>
            <a:r>
              <a:rPr lang="en-US" altLang="zh-CN" sz="3600">
                <a:solidFill>
                  <a:schemeClr val="bg2">
                    <a:lumMod val="50000"/>
                  </a:schemeClr>
                </a:solidFill>
              </a:rPr>
              <a:t>B</a:t>
            </a: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的关系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466265" y="1571392"/>
            <a:ext cx="7052530" cy="12081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拓扑图使用客户端产生的调用关系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669609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807" y="2654182"/>
            <a:ext cx="8375307" cy="1715612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86691" y="332509"/>
            <a:ext cx="15248225" cy="1163782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原理（中间穿透消息队列）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下箭头 14"/>
          <p:cNvSpPr/>
          <p:nvPr/>
        </p:nvSpPr>
        <p:spPr>
          <a:xfrm>
            <a:off x="8510803" y="4195792"/>
            <a:ext cx="1051560" cy="667604"/>
          </a:xfrm>
          <a:prstGeom prst="downArrow">
            <a:avLst/>
          </a:prstGeom>
          <a:solidFill>
            <a:schemeClr val="bg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12069343" y="4217283"/>
            <a:ext cx="1051560" cy="667604"/>
          </a:xfrm>
          <a:prstGeom prst="downArrow">
            <a:avLst/>
          </a:prstGeom>
          <a:solidFill>
            <a:schemeClr val="bg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65761" y="2677250"/>
            <a:ext cx="6794776" cy="12081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客户端产生一条</a:t>
            </a:r>
            <a:r>
              <a:rPr lang="en-US" altLang="zh-CN" sz="3600">
                <a:solidFill>
                  <a:schemeClr val="bg2">
                    <a:lumMod val="50000"/>
                  </a:schemeClr>
                </a:solidFill>
              </a:rPr>
              <a:t>C</a:t>
            </a: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调用</a:t>
            </a:r>
            <a:r>
              <a:rPr lang="en-US" altLang="zh-CN" sz="3600">
                <a:solidFill>
                  <a:schemeClr val="bg2">
                    <a:lumMod val="50000"/>
                  </a:schemeClr>
                </a:solidFill>
              </a:rPr>
              <a:t>MQ</a:t>
            </a: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的关系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798941" y="2707567"/>
            <a:ext cx="6920219" cy="12081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服务端产生一条</a:t>
            </a:r>
            <a:r>
              <a:rPr lang="en-US" altLang="zh-CN" sz="3600">
                <a:solidFill>
                  <a:schemeClr val="bg2">
                    <a:lumMod val="50000"/>
                  </a:schemeClr>
                </a:solidFill>
              </a:rPr>
              <a:t>MQ</a:t>
            </a: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调用</a:t>
            </a:r>
            <a:r>
              <a:rPr lang="en-US" altLang="zh-CN" sz="3600">
                <a:solidFill>
                  <a:schemeClr val="bg2">
                    <a:lumMod val="50000"/>
                  </a:schemeClr>
                </a:solidFill>
              </a:rPr>
              <a:t>D</a:t>
            </a: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的关系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466265" y="1571392"/>
            <a:ext cx="7052530" cy="12081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拓扑图使用客户端产生的调用关系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5301650"/>
            <a:ext cx="8556523" cy="45513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9342" y="5126990"/>
            <a:ext cx="9649818" cy="6303178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760220" y="11068197"/>
            <a:ext cx="11692637" cy="1293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处理</a:t>
            </a:r>
            <a:r>
              <a:rPr lang="en-US" altLang="zh-CN" sz="3600">
                <a:solidFill>
                  <a:schemeClr val="bg2">
                    <a:lumMod val="50000"/>
                  </a:schemeClr>
                </a:solidFill>
              </a:rPr>
              <a:t>MQ</a:t>
            </a: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的服务端数据前置节点的</a:t>
            </a:r>
            <a:r>
              <a:rPr lang="en-US" altLang="zh-CN" sz="3600">
                <a:solidFill>
                  <a:schemeClr val="bg2">
                    <a:lumMod val="50000"/>
                  </a:schemeClr>
                </a:solidFill>
              </a:rPr>
              <a:t>ServiceId</a:t>
            </a: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需要通过</a:t>
            </a:r>
            <a:r>
              <a:rPr lang="en-US" altLang="zh-CN" sz="3600">
                <a:solidFill>
                  <a:schemeClr val="bg2">
                    <a:lumMod val="50000"/>
                  </a:schemeClr>
                </a:solidFill>
              </a:rPr>
              <a:t>Ref</a:t>
            </a: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中的</a:t>
            </a:r>
            <a:r>
              <a:rPr lang="en-US" altLang="zh-CN" sz="3600">
                <a:solidFill>
                  <a:schemeClr val="bg2">
                    <a:lumMod val="50000"/>
                  </a:schemeClr>
                </a:solidFill>
              </a:rPr>
              <a:t>NetworkAddr</a:t>
            </a:r>
            <a:r>
              <a:rPr lang="zh-CN" altLang="en-US" sz="3600">
                <a:solidFill>
                  <a:schemeClr val="bg2">
                    <a:lumMod val="50000"/>
                  </a:schemeClr>
                </a:solidFill>
              </a:rPr>
              <a:t>查找，而不能使用</a:t>
            </a:r>
            <a:r>
              <a:rPr lang="en-US" altLang="zh-CN" sz="3600">
                <a:solidFill>
                  <a:schemeClr val="bg2">
                    <a:lumMod val="50000"/>
                  </a:schemeClr>
                </a:solidFill>
              </a:rPr>
              <a:t>Parent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25" name="直线箭头连接符 6"/>
          <p:cNvCxnSpPr/>
          <p:nvPr/>
        </p:nvCxnSpPr>
        <p:spPr>
          <a:xfrm rot="5400000">
            <a:off x="10397477" y="8870551"/>
            <a:ext cx="3869514" cy="525783"/>
          </a:xfrm>
          <a:prstGeom prst="bentConnector3">
            <a:avLst>
              <a:gd name="adj1" fmla="val 375"/>
            </a:avLst>
          </a:prstGeom>
          <a:noFill/>
          <a:ln w="38100" cap="flat">
            <a:solidFill>
              <a:schemeClr val="tx1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291083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7594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86691" y="332509"/>
            <a:ext cx="15248225" cy="1163782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指标的处理过程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Shape 141"/>
          <p:cNvSpPr/>
          <p:nvPr/>
        </p:nvSpPr>
        <p:spPr>
          <a:xfrm>
            <a:off x="1198418" y="2461106"/>
            <a:ext cx="7200000" cy="4687839"/>
          </a:xfrm>
          <a:prstGeom prst="roundRect">
            <a:avLst>
              <a:gd name="adj" fmla="val 5789"/>
            </a:avLst>
          </a:prstGeom>
          <a:solidFill>
            <a:srgbClr val="70BF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marL="0" marR="0" lvl="0" indent="0" defTabSz="2413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315692" y="3347433"/>
            <a:ext cx="3245624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Helvetica Light"/>
              </a:rPr>
              <a:t>接收器</a:t>
            </a: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55" y="2623340"/>
            <a:ext cx="2540000" cy="25400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490696" y="5724309"/>
            <a:ext cx="6468740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对外提供网络接口，接收来自不同监控组件所采集的数据，并转换为流处理所需的数据格式。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"/>
            </a:endParaRPr>
          </a:p>
        </p:txBody>
      </p:sp>
      <p:sp>
        <p:nvSpPr>
          <p:cNvPr id="70" name="Shape 141"/>
          <p:cNvSpPr/>
          <p:nvPr/>
        </p:nvSpPr>
        <p:spPr>
          <a:xfrm>
            <a:off x="8589818" y="2461106"/>
            <a:ext cx="7200000" cy="4687839"/>
          </a:xfrm>
          <a:prstGeom prst="roundRect">
            <a:avLst>
              <a:gd name="adj" fmla="val 5789"/>
            </a:avLst>
          </a:prstGeom>
          <a:solidFill>
            <a:schemeClr val="bg1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marL="0" marR="0" lvl="0" indent="0" defTabSz="2413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1707092" y="3347433"/>
            <a:ext cx="3245624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kern="1200" noProof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Helvetica Light"/>
              </a:rPr>
              <a:t>源数据</a:t>
            </a:r>
            <a:endParaRPr kumimoji="0" lang="zh-CN" altLang="en-US" sz="6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"/>
              <a:sym typeface="Helvetica Ligh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882096" y="5908975"/>
            <a:ext cx="6468740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为流式分析处理所提供的标准数据格式。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"/>
            </a:endParaRP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455" y="2642606"/>
            <a:ext cx="2540000" cy="2540000"/>
          </a:xfrm>
          <a:prstGeom prst="rect">
            <a:avLst/>
          </a:prstGeom>
        </p:spPr>
      </p:pic>
      <p:sp>
        <p:nvSpPr>
          <p:cNvPr id="75" name="Shape 141"/>
          <p:cNvSpPr/>
          <p:nvPr/>
        </p:nvSpPr>
        <p:spPr>
          <a:xfrm>
            <a:off x="15981218" y="2461106"/>
            <a:ext cx="7200000" cy="4687839"/>
          </a:xfrm>
          <a:prstGeom prst="roundRect">
            <a:avLst>
              <a:gd name="adj" fmla="val 5789"/>
            </a:avLst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marL="0" marR="0" lvl="0" indent="0" defTabSz="2413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9098492" y="3347433"/>
            <a:ext cx="3245624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Helvetica Light"/>
              </a:rPr>
              <a:t>函数</a:t>
            </a:r>
            <a:endParaRPr kumimoji="0" lang="zh-CN" altLang="en-US" sz="6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"/>
              <a:sym typeface="Helvetica Light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6273496" y="5724309"/>
            <a:ext cx="6468740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对源数据进行统计分析的算子，如总数，平均，求和，过滤等。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"/>
            </a:endParaRPr>
          </a:p>
        </p:txBody>
      </p:sp>
      <p:sp>
        <p:nvSpPr>
          <p:cNvPr id="79" name="Shape 141"/>
          <p:cNvSpPr/>
          <p:nvPr/>
        </p:nvSpPr>
        <p:spPr>
          <a:xfrm>
            <a:off x="1198418" y="7311179"/>
            <a:ext cx="7200000" cy="4687839"/>
          </a:xfrm>
          <a:prstGeom prst="roundRect">
            <a:avLst>
              <a:gd name="adj" fmla="val 5789"/>
            </a:avLst>
          </a:prstGeom>
          <a:solidFill>
            <a:schemeClr val="accent1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marL="0" marR="0" lvl="0" indent="0" defTabSz="2413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315692" y="8197506"/>
            <a:ext cx="3245624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kern="1200" noProof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Helvetica Light"/>
              </a:rPr>
              <a:t>生成器</a:t>
            </a:r>
            <a:endParaRPr kumimoji="0" lang="zh-CN" altLang="en-US" sz="6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"/>
              <a:sym typeface="Helvetica Light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490696" y="10574382"/>
            <a:ext cx="6468740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基于定义的分析语法，生成流式处理的逻辑代码。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"/>
            </a:endParaRPr>
          </a:p>
        </p:txBody>
      </p:sp>
      <p:sp>
        <p:nvSpPr>
          <p:cNvPr id="83" name="Shape 141"/>
          <p:cNvSpPr/>
          <p:nvPr/>
        </p:nvSpPr>
        <p:spPr>
          <a:xfrm>
            <a:off x="8589818" y="7340667"/>
            <a:ext cx="7200000" cy="4687839"/>
          </a:xfrm>
          <a:prstGeom prst="roundRect">
            <a:avLst>
              <a:gd name="adj" fmla="val 5789"/>
            </a:avLst>
          </a:prstGeom>
          <a:solidFill>
            <a:schemeClr val="tx1">
              <a:lumMod val="6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marL="0" marR="0" lvl="0" indent="0" defTabSz="2413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1707092" y="8226994"/>
            <a:ext cx="3245624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Helvetica Light"/>
              </a:rPr>
              <a:t>流处理</a:t>
            </a:r>
            <a:endParaRPr kumimoji="0" lang="zh-CN" altLang="en-US" sz="6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"/>
              <a:sym typeface="Helvetica Light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8882096" y="10788536"/>
            <a:ext cx="6468740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自研的一套轻量级流式分析处理框架。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"/>
            </a:endParaRPr>
          </a:p>
        </p:txBody>
      </p:sp>
      <p:sp>
        <p:nvSpPr>
          <p:cNvPr id="87" name="Shape 141"/>
          <p:cNvSpPr/>
          <p:nvPr/>
        </p:nvSpPr>
        <p:spPr>
          <a:xfrm>
            <a:off x="15981218" y="7308668"/>
            <a:ext cx="7200000" cy="4687839"/>
          </a:xfrm>
          <a:prstGeom prst="roundRect">
            <a:avLst>
              <a:gd name="adj" fmla="val 5789"/>
            </a:avLst>
          </a:prstGeom>
          <a:solidFill>
            <a:schemeClr val="accent2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marL="0" marR="0" lvl="0" indent="0" defTabSz="2413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19098492" y="8194995"/>
            <a:ext cx="3245624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kern="1200" noProof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  <a:sym typeface="Helvetica Light"/>
              </a:rPr>
              <a:t>查询</a:t>
            </a:r>
            <a:endParaRPr kumimoji="0" lang="zh-CN" altLang="en-US" sz="6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"/>
              <a:sym typeface="Helvetica Light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6273496" y="10571871"/>
            <a:ext cx="6468740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基于流式分析的结果，提供的一套抽象后的查询协议。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"/>
            </a:endParaRPr>
          </a:p>
        </p:txBody>
      </p:sp>
      <p:pic>
        <p:nvPicPr>
          <p:cNvPr id="91" name="图片 9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9855" y="2701560"/>
            <a:ext cx="2540000" cy="2540000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55" y="7666521"/>
            <a:ext cx="2540000" cy="204470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455" y="7360475"/>
            <a:ext cx="2540000" cy="254000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9855" y="7631694"/>
            <a:ext cx="25400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708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86691" y="332509"/>
            <a:ext cx="15248225" cy="1163782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接收器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xmlns="" id="{7C0F3F97-8421-E742-9D1C-E5E7617BD9C6}"/>
              </a:ext>
            </a:extLst>
          </p:cNvPr>
          <p:cNvSpPr txBox="1">
            <a:spLocks/>
          </p:cNvSpPr>
          <p:nvPr/>
        </p:nvSpPr>
        <p:spPr>
          <a:xfrm>
            <a:off x="1245869" y="2135362"/>
            <a:ext cx="20260293" cy="975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514350" indent="-17145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857250" indent="-17145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200150" indent="-17145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1543050" indent="-17145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lang="zh-CN" altLang="en-US" sz="4400" dirty="0">
                <a:solidFill>
                  <a:sysClr val="windowText" lastClr="000000"/>
                </a:solidFill>
              </a:rPr>
              <a:t>元数据注册器</a:t>
            </a:r>
            <a:endParaRPr lang="en-US" altLang="zh-CN" sz="4400" dirty="0">
              <a:solidFill>
                <a:sysClr val="windowText" lastClr="000000"/>
              </a:solidFill>
            </a:endParaRPr>
          </a:p>
          <a:p>
            <a:pPr lvl="0">
              <a:buFont typeface="Wingdings" charset="2"/>
              <a:buChar char="l"/>
            </a:pPr>
            <a:r>
              <a:rPr lang="zh-CN" altLang="en-US" sz="4400" dirty="0" err="1">
                <a:solidFill>
                  <a:sysClr val="windowText" lastClr="000000"/>
                </a:solidFill>
              </a:rPr>
              <a:t> </a:t>
            </a:r>
            <a:r>
              <a:rPr lang="en-US" altLang="zh-CN" sz="4400" dirty="0" err="1">
                <a:solidFill>
                  <a:sysClr val="windowText" lastClr="000000"/>
                </a:solidFill>
              </a:rPr>
              <a:t>JVM</a:t>
            </a:r>
            <a:r>
              <a:rPr lang="zh-CN" altLang="en-US" sz="4400" dirty="0" err="1">
                <a:solidFill>
                  <a:sysClr val="windowText" lastClr="000000"/>
                </a:solidFill>
              </a:rPr>
              <a:t>指标接收器</a:t>
            </a:r>
            <a:endParaRPr lang="en-US" altLang="zh-CN" sz="4400" dirty="0" err="1">
              <a:solidFill>
                <a:sysClr val="windowText" lastClr="000000"/>
              </a:solidFill>
            </a:endParaRPr>
          </a:p>
          <a:p>
            <a:pPr lvl="0">
              <a:buFont typeface="Wingdings" charset="2"/>
              <a:buChar char="l"/>
            </a:pPr>
            <a:r>
              <a:rPr kumimoji="0" lang="zh-CN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SkyWalking</a:t>
            </a:r>
            <a:r>
              <a:rPr kumimoji="0" lang="zh-CN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Trace</a:t>
            </a:r>
            <a:r>
              <a:rPr kumimoji="0" lang="zh-CN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协议</a:t>
            </a:r>
            <a:r>
              <a:rPr kumimoji="0" lang="en-US" altLang="zh-CN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gRPC</a:t>
            </a:r>
            <a:r>
              <a:rPr kumimoji="0" lang="zh-CN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接收器</a:t>
            </a:r>
            <a:endParaRPr kumimoji="0" lang="en-US" altLang="zh-CN" sz="4400" b="0" i="0" u="none" strike="noStrike" kern="1200" cap="none" spc="0" normalizeH="0" baseline="0" noProof="0" dirty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>
              <a:buFont typeface="Wingdings" charset="2"/>
              <a:buChar char="l"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SkyWalking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Trace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协议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Rest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接收器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>
              <a:buFont typeface="Wingdings" charset="2"/>
              <a:buChar char="l"/>
            </a:pPr>
            <a:r>
              <a:rPr lang="zh-CN" altLang="en-US" sz="44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4400" dirty="0">
                <a:solidFill>
                  <a:sysClr val="windowText" lastClr="000000"/>
                </a:solidFill>
              </a:rPr>
              <a:t>Zipkin</a:t>
            </a:r>
            <a:r>
              <a:rPr lang="zh-CN" altLang="en-US" sz="4400" dirty="0">
                <a:solidFill>
                  <a:sysClr val="windowText" lastClr="000000"/>
                </a:solidFill>
              </a:rPr>
              <a:t>协议的接收器</a:t>
            </a:r>
            <a:endParaRPr lang="en-US" altLang="zh-CN" sz="4400" dirty="0">
              <a:solidFill>
                <a:sysClr val="windowText" lastClr="000000"/>
              </a:solidFill>
            </a:endParaRPr>
          </a:p>
          <a:p>
            <a:pPr lvl="0">
              <a:buFont typeface="Wingdings" charset="2"/>
              <a:buChar char="l"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Istio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协议的接收器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72330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86691" y="332509"/>
            <a:ext cx="15248225" cy="1163782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源数据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xmlns="" id="{7C0F3F97-8421-E742-9D1C-E5E7617BD9C6}"/>
              </a:ext>
            </a:extLst>
          </p:cNvPr>
          <p:cNvSpPr txBox="1">
            <a:spLocks/>
          </p:cNvSpPr>
          <p:nvPr/>
        </p:nvSpPr>
        <p:spPr>
          <a:xfrm>
            <a:off x="1245869" y="4109636"/>
            <a:ext cx="20260293" cy="7008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514350" indent="-17145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857250" indent="-17145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200150" indent="-17145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1543050" indent="-17145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lang="en-US" altLang="zh-CN" sz="4400" noProof="0" dirty="0" err="1">
                <a:solidFill>
                  <a:sysClr val="windowText" lastClr="000000"/>
                </a:solidFill>
              </a:rPr>
              <a:t>All</a:t>
            </a:r>
            <a:endParaRPr lang="en-US" altLang="zh-CN" sz="4400" dirty="0">
              <a:solidFill>
                <a:sysClr val="windowText" lastClr="000000"/>
              </a:solidFill>
            </a:endParaRPr>
          </a:p>
          <a:p>
            <a:pPr>
              <a:buFont typeface="Wingdings" charset="2"/>
              <a:buChar char="l"/>
            </a:pPr>
            <a:r>
              <a:rPr lang="zh-CN" altLang="en-US" sz="4400" dirty="0" err="1">
                <a:solidFill>
                  <a:sysClr val="windowText" lastClr="000000"/>
                </a:solidFill>
              </a:rPr>
              <a:t> </a:t>
            </a:r>
            <a:r>
              <a:rPr lang="en-US" altLang="zh-CN" sz="4400" dirty="0" err="1">
                <a:solidFill>
                  <a:sysClr val="windowText" lastClr="000000"/>
                </a:solidFill>
              </a:rPr>
              <a:t>Metadata: Service, Service Instance, Endpoint</a:t>
            </a:r>
          </a:p>
          <a:p>
            <a:pPr lvl="0">
              <a:buFont typeface="Wingdings" charset="2"/>
              <a:buChar char="l"/>
            </a:pPr>
            <a:r>
              <a:rPr lang="en-US" altLang="zh-CN" sz="4400" dirty="0" err="1">
                <a:solidFill>
                  <a:sysClr val="windowText" lastClr="000000"/>
                </a:solidFill>
              </a:rPr>
              <a:t> Service Instance JVM: CPU, GC, Memory, MemoryPool</a:t>
            </a:r>
          </a:p>
          <a:p>
            <a:pPr lvl="0">
              <a:buFont typeface="Wingdings" charset="2"/>
              <a:buChar char="l"/>
            </a:pPr>
            <a:r>
              <a:rPr kumimoji="0" lang="en-US" altLang="zh-CN" sz="4400" b="0" i="0" u="none" strike="noStrike" kern="1200" cap="none" spc="0" normalizeH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Relation: </a:t>
            </a:r>
            <a:r>
              <a:rPr lang="en-US" altLang="zh-CN" sz="4400" dirty="0" err="1">
                <a:solidFill>
                  <a:sysClr val="windowText" lastClr="000000"/>
                </a:solidFill>
              </a:rPr>
              <a:t>Service Relation, Service Instance Relation, Endpoint Relation</a:t>
            </a:r>
            <a:endParaRPr kumimoji="0" lang="en-US" altLang="zh-CN" sz="4400" b="0" i="0" u="none" strike="noStrike" kern="1200" cap="none" spc="0" normalizeH="0" noProof="0" dirty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726694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86691" y="332509"/>
            <a:ext cx="15248225" cy="1163782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函数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xmlns="" id="{7C0F3F97-8421-E742-9D1C-E5E7617BD9C6}"/>
              </a:ext>
            </a:extLst>
          </p:cNvPr>
          <p:cNvSpPr txBox="1">
            <a:spLocks/>
          </p:cNvSpPr>
          <p:nvPr/>
        </p:nvSpPr>
        <p:spPr>
          <a:xfrm>
            <a:off x="1287432" y="3008200"/>
            <a:ext cx="9352859" cy="7008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514350" indent="-17145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857250" indent="-17145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200150" indent="-17145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1543050" indent="-17145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lang="en-US" altLang="zh-CN" sz="4400" dirty="0" err="1">
                <a:solidFill>
                  <a:sysClr val="windowText" lastClr="000000"/>
                </a:solidFill>
              </a:rPr>
              <a:t>Count</a:t>
            </a:r>
            <a:endParaRPr lang="en-US" altLang="zh-CN" sz="4400" dirty="0">
              <a:solidFill>
                <a:sysClr val="windowText" lastClr="000000"/>
              </a:solidFill>
            </a:endParaRPr>
          </a:p>
          <a:p>
            <a:pPr>
              <a:buFont typeface="Wingdings" charset="2"/>
              <a:buChar char="l"/>
            </a:pPr>
            <a:r>
              <a:rPr lang="en-US" altLang="zh-CN" sz="4400" dirty="0" err="1">
                <a:solidFill>
                  <a:sysClr val="windowText" lastClr="000000"/>
                </a:solidFill>
              </a:rPr>
              <a:t> CPM</a:t>
            </a:r>
          </a:p>
          <a:p>
            <a:pPr>
              <a:buFont typeface="Wingdings" charset="2"/>
              <a:buChar char="l"/>
            </a:pPr>
            <a:r>
              <a:rPr kumimoji="0" lang="en-US" altLang="zh-CN" sz="4400" b="0" i="0" u="none" strike="noStrike" kern="1200" cap="none" spc="0" normalizeH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Avg</a:t>
            </a:r>
          </a:p>
          <a:p>
            <a:pPr>
              <a:buFont typeface="Wingdings" charset="2"/>
              <a:buChar char="l"/>
            </a:pPr>
            <a:r>
              <a:rPr lang="en-US" altLang="zh-CN" sz="4400" dirty="0" err="1">
                <a:solidFill>
                  <a:sysClr val="windowText" lastClr="000000"/>
                </a:solidFill>
              </a:rPr>
              <a:t> Sum</a:t>
            </a:r>
          </a:p>
          <a:p>
            <a:pPr>
              <a:buFont typeface="Wingdings" charset="2"/>
              <a:buChar char="l"/>
            </a:pPr>
            <a:r>
              <a:rPr kumimoji="0" lang="en-US" altLang="zh-CN" sz="4400" b="0" i="0" u="none" strike="noStrike" kern="1200" cap="none" spc="0" normalizeH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lang="en-US" altLang="zh-CN" sz="4400">
                <a:solidFill>
                  <a:schemeClr val="bg2">
                    <a:lumMod val="50000"/>
                  </a:schemeClr>
                </a:solidFill>
              </a:rPr>
              <a:t>Thermodynamic</a:t>
            </a:r>
            <a:endParaRPr kumimoji="0" lang="en-US" altLang="zh-CN" sz="4400" b="0" i="0" u="none" strike="noStrike" kern="1200" cap="none" spc="0" normalizeH="0" noProof="0" dirty="0" err="1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</a:endParaRPr>
          </a:p>
          <a:p>
            <a:pPr>
              <a:buFont typeface="Wingdings" charset="2"/>
              <a:buChar char="l"/>
            </a:pPr>
            <a:r>
              <a:rPr lang="en-US" altLang="zh-CN" sz="4400" dirty="0" err="1">
                <a:solidFill>
                  <a:sysClr val="windowText" lastClr="000000"/>
                </a:solidFill>
              </a:rPr>
              <a:t> Pxx: P99, P95, P90, P75</a:t>
            </a:r>
            <a:endParaRPr kumimoji="0" lang="en-US" altLang="zh-CN" sz="4400" b="0" u="none" strike="noStrike" kern="1200" cap="none" spc="0" normalizeH="0" noProof="0" dirty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085" y="3069387"/>
            <a:ext cx="9949937" cy="285342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862527" y="6709824"/>
            <a:ext cx="18473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936986" y="6709824"/>
            <a:ext cx="12192000" cy="36317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百分位数：统计学术语，如果将一组数据从小到大排序，并计算相应的累计百分位，则某一百分位所对应数据的值就称为这一百分位的百分位数。可表示为：一组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n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个观测值按数值大小排列。如，处于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p%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位置的值称第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百分位数</a:t>
            </a:r>
          </a:p>
        </p:txBody>
      </p:sp>
    </p:spTree>
    <p:extLst>
      <p:ext uri="{BB962C8B-B14F-4D97-AF65-F5344CB8AC3E}">
        <p14:creationId xmlns:p14="http://schemas.microsoft.com/office/powerpoint/2010/main" val="631933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86691" y="332509"/>
            <a:ext cx="15248225" cy="1163782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生成器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2176779"/>
            <a:ext cx="16902351" cy="884174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120" y="11183272"/>
            <a:ext cx="7962964" cy="103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472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86691" y="332509"/>
            <a:ext cx="15248225" cy="1163782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查询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9326880"/>
            <a:ext cx="24384000" cy="3600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44" name="组 43"/>
          <p:cNvGrpSpPr/>
          <p:nvPr/>
        </p:nvGrpSpPr>
        <p:grpSpPr>
          <a:xfrm>
            <a:off x="886691" y="9778126"/>
            <a:ext cx="2347284" cy="1692878"/>
            <a:chOff x="886691" y="8635127"/>
            <a:chExt cx="2347284" cy="1692878"/>
          </a:xfrm>
        </p:grpSpPr>
        <p:sp>
          <p:nvSpPr>
            <p:cNvPr id="13" name="Text Box 33"/>
            <p:cNvSpPr txBox="1">
              <a:spLocks noChangeArrowheads="1"/>
            </p:cNvSpPr>
            <p:nvPr/>
          </p:nvSpPr>
          <p:spPr bwMode="auto">
            <a:xfrm>
              <a:off x="1235189" y="8635127"/>
              <a:ext cx="1998786" cy="523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914400" eaLnBrk="0">
                <a:spcBef>
                  <a:spcPct val="50000"/>
                </a:spcBef>
              </a:pPr>
              <a:r>
                <a:rPr lang="zh-CN" altLang="en-US" sz="2800" b="1" kern="1200" dirty="0">
                  <a:solidFill>
                    <a:srgbClr val="E7E6E6">
                      <a:lumMod val="50000"/>
                    </a:srgbClr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"/>
                </a:rPr>
                <a:t>拓扑查询</a:t>
              </a:r>
              <a:endParaRPr lang="en-US" altLang="zh-CN" sz="2800" b="1" kern="1200" dirty="0">
                <a:solidFill>
                  <a:srgbClr val="E7E6E6">
                    <a:lumMod val="50000"/>
                  </a:srgbClr>
                </a:solidFill>
                <a:latin typeface="Cambria Math" panose="02040503050406030204" pitchFamily="18" charset="0"/>
                <a:ea typeface="微软雅黑" panose="020B0503020204020204" pitchFamily="34" charset="-122"/>
                <a:cs typeface=""/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886691" y="8701948"/>
              <a:ext cx="348498" cy="389576"/>
            </a:xfrm>
            <a:prstGeom prst="chevron">
              <a:avLst/>
            </a:prstGeom>
            <a:solidFill>
              <a:srgbClr val="4EAC55"/>
            </a:solidFill>
            <a:ln w="55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35189" y="9238476"/>
              <a:ext cx="1998786" cy="1089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defTabSz="914400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800" kern="1200" dirty="0">
                  <a:solidFill>
                    <a:srgbClr val="E7E6E6">
                      <a:lumMod val="50000"/>
                    </a:srgb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全局拓扑</a:t>
              </a:r>
              <a:endParaRPr lang="en-US" altLang="zh-CN" sz="1800" kern="1200" dirty="0">
                <a:solidFill>
                  <a:srgbClr val="E7E6E6">
                    <a:lumMod val="5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171450" indent="-171450" defTabSz="914400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800" kern="1200" dirty="0">
                  <a:solidFill>
                    <a:srgbClr val="E7E6E6">
                      <a:lumMod val="50000"/>
                    </a:srgb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应用拓扑</a:t>
              </a:r>
              <a:endParaRPr lang="en-US" altLang="zh-CN" sz="1800" kern="1200" dirty="0">
                <a:solidFill>
                  <a:srgbClr val="E7E6E6">
                    <a:lumMod val="5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171450" indent="-171450" defTabSz="914400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800" kern="1200" dirty="0">
                  <a:solidFill>
                    <a:srgbClr val="E7E6E6">
                      <a:lumMod val="50000"/>
                    </a:srgb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服务拓扑</a:t>
              </a:r>
              <a:endParaRPr lang="en-US" altLang="zh-CN" sz="1800" kern="1200" dirty="0">
                <a:solidFill>
                  <a:srgbClr val="E7E6E6">
                    <a:lumMod val="5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cxnSp>
        <p:nvCxnSpPr>
          <p:cNvPr id="17" name="直接连接符 145"/>
          <p:cNvCxnSpPr/>
          <p:nvPr/>
        </p:nvCxnSpPr>
        <p:spPr>
          <a:xfrm>
            <a:off x="3930584" y="9778126"/>
            <a:ext cx="0" cy="158861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 44"/>
          <p:cNvGrpSpPr/>
          <p:nvPr/>
        </p:nvGrpSpPr>
        <p:grpSpPr>
          <a:xfrm>
            <a:off x="4627193" y="9778126"/>
            <a:ext cx="2347284" cy="2357676"/>
            <a:chOff x="4397518" y="8635126"/>
            <a:chExt cx="2347284" cy="2357676"/>
          </a:xfrm>
        </p:grpSpPr>
        <p:sp>
          <p:nvSpPr>
            <p:cNvPr id="18" name="Text Box 33"/>
            <p:cNvSpPr txBox="1">
              <a:spLocks noChangeArrowheads="1"/>
            </p:cNvSpPr>
            <p:nvPr/>
          </p:nvSpPr>
          <p:spPr bwMode="auto">
            <a:xfrm>
              <a:off x="4746016" y="8635126"/>
              <a:ext cx="199878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914400" eaLnBrk="0">
                <a:spcBef>
                  <a:spcPct val="50000"/>
                </a:spcBef>
              </a:pPr>
              <a:r>
                <a:rPr lang="zh-CN" altLang="en-US" sz="2800" b="1" kern="1200" dirty="0">
                  <a:solidFill>
                    <a:srgbClr val="E7E6E6">
                      <a:lumMod val="50000"/>
                    </a:srgbClr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"/>
                </a:rPr>
                <a:t>元数据查询</a:t>
              </a:r>
              <a:endParaRPr lang="en-US" altLang="zh-CN" sz="2800" b="1" kern="1200" dirty="0">
                <a:solidFill>
                  <a:srgbClr val="E7E6E6">
                    <a:lumMod val="50000"/>
                  </a:srgbClr>
                </a:solidFill>
                <a:latin typeface="Cambria Math" panose="02040503050406030204" pitchFamily="18" charset="0"/>
                <a:ea typeface="微软雅黑" panose="020B0503020204020204" pitchFamily="34" charset="-122"/>
                <a:cs typeface=""/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4397518" y="8701948"/>
              <a:ext cx="348498" cy="389576"/>
            </a:xfrm>
            <a:prstGeom prst="chevron">
              <a:avLst/>
            </a:prstGeom>
            <a:solidFill>
              <a:srgbClr val="4EAC55"/>
            </a:solidFill>
            <a:ln w="55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746016" y="9238476"/>
              <a:ext cx="1998786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defTabSz="914400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800" kern="1200" dirty="0">
                  <a:solidFill>
                    <a:srgbClr val="E7E6E6">
                      <a:lumMod val="50000"/>
                    </a:srgb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摘要</a:t>
              </a:r>
              <a:endParaRPr lang="en-US" altLang="zh-CN" sz="1800" kern="1200" dirty="0">
                <a:solidFill>
                  <a:srgbClr val="E7E6E6">
                    <a:lumMod val="5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171450" indent="-171450" defTabSz="914400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800" kern="1200" dirty="0">
                  <a:solidFill>
                    <a:srgbClr val="E7E6E6">
                      <a:lumMod val="50000"/>
                    </a:srgb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服务列表</a:t>
              </a:r>
              <a:endParaRPr lang="en-US" altLang="zh-CN" sz="1800" kern="1200" dirty="0">
                <a:solidFill>
                  <a:srgbClr val="E7E6E6">
                    <a:lumMod val="5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171450" indent="-171450" defTabSz="914400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800" kern="1200" dirty="0">
                  <a:solidFill>
                    <a:srgbClr val="E7E6E6">
                      <a:lumMod val="50000"/>
                    </a:srgb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服务搜索</a:t>
              </a:r>
              <a:endParaRPr lang="en-US" altLang="zh-CN" sz="1800" kern="1200" dirty="0">
                <a:solidFill>
                  <a:srgbClr val="E7E6E6">
                    <a:lumMod val="5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171450" indent="-171450" defTabSz="914400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800" kern="1200" dirty="0">
                  <a:solidFill>
                    <a:srgbClr val="E7E6E6">
                      <a:lumMod val="50000"/>
                    </a:srgb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实例详情</a:t>
              </a:r>
              <a:endParaRPr lang="en-US" altLang="zh-CN" sz="1800" kern="1200" dirty="0">
                <a:solidFill>
                  <a:srgbClr val="E7E6E6">
                    <a:lumMod val="5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171450" indent="-171450" defTabSz="914400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800" kern="1200" dirty="0">
                  <a:solidFill>
                    <a:srgbClr val="E7E6E6">
                      <a:lumMod val="50000"/>
                    </a:srgb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端点搜索</a:t>
              </a:r>
              <a:endParaRPr lang="en-US" altLang="zh-CN" sz="1800" kern="1200" dirty="0">
                <a:solidFill>
                  <a:srgbClr val="E7E6E6">
                    <a:lumMod val="5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cxnSp>
        <p:nvCxnSpPr>
          <p:cNvPr id="21" name="直接连接符 145"/>
          <p:cNvCxnSpPr/>
          <p:nvPr/>
        </p:nvCxnSpPr>
        <p:spPr>
          <a:xfrm>
            <a:off x="7671086" y="9778126"/>
            <a:ext cx="0" cy="158861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 46"/>
          <p:cNvGrpSpPr/>
          <p:nvPr/>
        </p:nvGrpSpPr>
        <p:grpSpPr>
          <a:xfrm>
            <a:off x="8367695" y="9778126"/>
            <a:ext cx="2347284" cy="1692879"/>
            <a:chOff x="8128619" y="8635126"/>
            <a:chExt cx="2347284" cy="1692879"/>
          </a:xfrm>
        </p:grpSpPr>
        <p:sp>
          <p:nvSpPr>
            <p:cNvPr id="22" name="Text Box 33"/>
            <p:cNvSpPr txBox="1">
              <a:spLocks noChangeArrowheads="1"/>
            </p:cNvSpPr>
            <p:nvPr/>
          </p:nvSpPr>
          <p:spPr bwMode="auto">
            <a:xfrm>
              <a:off x="8477117" y="8635126"/>
              <a:ext cx="199878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914400" eaLnBrk="0">
                <a:spcBef>
                  <a:spcPct val="50000"/>
                </a:spcBef>
              </a:pPr>
              <a:r>
                <a:rPr lang="zh-CN" altLang="en-US" sz="2800" b="1" kern="1200" dirty="0">
                  <a:solidFill>
                    <a:srgbClr val="E7E6E6">
                      <a:lumMod val="50000"/>
                    </a:srgbClr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"/>
                </a:rPr>
                <a:t>指标查询</a:t>
              </a:r>
              <a:endParaRPr lang="en-US" altLang="zh-CN" sz="2800" b="1" kern="1200" dirty="0">
                <a:solidFill>
                  <a:srgbClr val="E7E6E6">
                    <a:lumMod val="50000"/>
                  </a:srgbClr>
                </a:solidFill>
                <a:latin typeface="Cambria Math" panose="02040503050406030204" pitchFamily="18" charset="0"/>
                <a:ea typeface="微软雅黑" panose="020B0503020204020204" pitchFamily="34" charset="-122"/>
                <a:cs typeface=""/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8128619" y="8701948"/>
              <a:ext cx="348498" cy="389576"/>
            </a:xfrm>
            <a:prstGeom prst="chevron">
              <a:avLst/>
            </a:prstGeom>
            <a:solidFill>
              <a:srgbClr val="4EAC55"/>
            </a:solidFill>
            <a:ln w="55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477117" y="9238476"/>
              <a:ext cx="1998786" cy="1089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defTabSz="914400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800" kern="1200" dirty="0">
                  <a:solidFill>
                    <a:srgbClr val="E7E6E6">
                      <a:lumMod val="50000"/>
                    </a:srgb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单值指标</a:t>
              </a:r>
              <a:endParaRPr lang="en-US" altLang="zh-CN" sz="1800" kern="1200" dirty="0">
                <a:solidFill>
                  <a:srgbClr val="E7E6E6">
                    <a:lumMod val="5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171450" indent="-171450" defTabSz="914400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800" kern="1200" dirty="0">
                  <a:solidFill>
                    <a:srgbClr val="E7E6E6">
                      <a:lumMod val="50000"/>
                    </a:srgb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线性指标</a:t>
              </a:r>
              <a:endParaRPr lang="en-US" altLang="zh-CN" sz="1800" kern="1200" dirty="0">
                <a:solidFill>
                  <a:srgbClr val="E7E6E6">
                    <a:lumMod val="5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171450" indent="-171450" defTabSz="914400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800" kern="1200" dirty="0">
                  <a:solidFill>
                    <a:srgbClr val="E7E6E6">
                      <a:lumMod val="50000"/>
                    </a:srgb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热力图</a:t>
              </a:r>
              <a:endParaRPr lang="en-US" altLang="zh-CN" sz="1800" kern="1200" dirty="0">
                <a:solidFill>
                  <a:srgbClr val="E7E6E6">
                    <a:lumMod val="5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cxnSp>
        <p:nvCxnSpPr>
          <p:cNvPr id="29" name="直接连接符 145"/>
          <p:cNvCxnSpPr/>
          <p:nvPr/>
        </p:nvCxnSpPr>
        <p:spPr>
          <a:xfrm>
            <a:off x="11411588" y="9778126"/>
            <a:ext cx="0" cy="158861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 47"/>
          <p:cNvGrpSpPr/>
          <p:nvPr/>
        </p:nvGrpSpPr>
        <p:grpSpPr>
          <a:xfrm>
            <a:off x="12108197" y="9778126"/>
            <a:ext cx="2771910" cy="1692879"/>
            <a:chOff x="11639446" y="8635126"/>
            <a:chExt cx="2771910" cy="1692879"/>
          </a:xfrm>
        </p:grpSpPr>
        <p:sp>
          <p:nvSpPr>
            <p:cNvPr id="30" name="Text Box 33"/>
            <p:cNvSpPr txBox="1">
              <a:spLocks noChangeArrowheads="1"/>
            </p:cNvSpPr>
            <p:nvPr/>
          </p:nvSpPr>
          <p:spPr bwMode="auto">
            <a:xfrm>
              <a:off x="11987944" y="8635126"/>
              <a:ext cx="242341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914400" eaLnBrk="0">
                <a:spcBef>
                  <a:spcPct val="50000"/>
                </a:spcBef>
              </a:pPr>
              <a:r>
                <a:rPr lang="zh-CN" altLang="en-US" sz="2800" b="1" kern="1200" dirty="0">
                  <a:solidFill>
                    <a:srgbClr val="E7E6E6">
                      <a:lumMod val="50000"/>
                    </a:srgbClr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"/>
                </a:rPr>
                <a:t>聚合排序查询</a:t>
              </a:r>
              <a:endParaRPr lang="en-US" altLang="zh-CN" sz="2800" b="1" kern="1200" dirty="0">
                <a:solidFill>
                  <a:srgbClr val="E7E6E6">
                    <a:lumMod val="50000"/>
                  </a:srgbClr>
                </a:solidFill>
                <a:latin typeface="Cambria Math" panose="02040503050406030204" pitchFamily="18" charset="0"/>
                <a:ea typeface="微软雅黑" panose="020B0503020204020204" pitchFamily="34" charset="-122"/>
                <a:cs typeface=""/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11639446" y="8701948"/>
              <a:ext cx="348498" cy="389576"/>
            </a:xfrm>
            <a:prstGeom prst="chevron">
              <a:avLst/>
            </a:prstGeom>
            <a:solidFill>
              <a:srgbClr val="4EAC55"/>
            </a:solidFill>
            <a:ln w="55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1987944" y="9238476"/>
              <a:ext cx="2423412" cy="1089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defTabSz="914400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 kern="1200" dirty="0">
                  <a:solidFill>
                    <a:srgbClr val="E7E6E6">
                      <a:lumMod val="50000"/>
                    </a:srgb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Service</a:t>
              </a:r>
              <a:r>
                <a:rPr lang="zh-CN" altLang="en-US" sz="1800" kern="1200" dirty="0">
                  <a:solidFill>
                    <a:srgbClr val="E7E6E6">
                      <a:lumMod val="50000"/>
                    </a:srgb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lang="en-US" altLang="zh-CN" sz="1800" kern="1200" dirty="0">
                  <a:solidFill>
                    <a:srgbClr val="E7E6E6">
                      <a:lumMod val="50000"/>
                    </a:srgb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TopN</a:t>
              </a:r>
            </a:p>
            <a:p>
              <a:pPr marL="171450" indent="-171450" defTabSz="914400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 kern="1200" dirty="0">
                  <a:solidFill>
                    <a:srgbClr val="E7E6E6">
                      <a:lumMod val="50000"/>
                    </a:srgb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Instance</a:t>
              </a:r>
              <a:r>
                <a:rPr lang="zh-CN" altLang="en-US" sz="1800" kern="1200" dirty="0">
                  <a:solidFill>
                    <a:srgbClr val="E7E6E6">
                      <a:lumMod val="50000"/>
                    </a:srgb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lang="en-US" altLang="zh-CN" sz="1800" kern="1200" dirty="0">
                  <a:solidFill>
                    <a:srgbClr val="E7E6E6">
                      <a:lumMod val="50000"/>
                    </a:srgb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TopN</a:t>
              </a:r>
            </a:p>
            <a:p>
              <a:pPr marL="171450" indent="-171450" defTabSz="914400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 kern="1200" dirty="0">
                  <a:solidFill>
                    <a:srgbClr val="E7E6E6">
                      <a:lumMod val="50000"/>
                    </a:srgb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Endpoint</a:t>
              </a:r>
              <a:r>
                <a:rPr lang="zh-CN" altLang="en-US" sz="1800" kern="1200" dirty="0">
                  <a:solidFill>
                    <a:srgbClr val="E7E6E6">
                      <a:lumMod val="50000"/>
                    </a:srgb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lang="en-US" altLang="zh-CN" sz="1800" kern="1200" dirty="0">
                  <a:solidFill>
                    <a:srgbClr val="E7E6E6">
                      <a:lumMod val="50000"/>
                    </a:srgb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TopN</a:t>
              </a:r>
            </a:p>
          </p:txBody>
        </p:sp>
      </p:grpSp>
      <p:cxnSp>
        <p:nvCxnSpPr>
          <p:cNvPr id="36" name="直接连接符 145"/>
          <p:cNvCxnSpPr/>
          <p:nvPr/>
        </p:nvCxnSpPr>
        <p:spPr>
          <a:xfrm>
            <a:off x="15576716" y="9778126"/>
            <a:ext cx="0" cy="158861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 48"/>
          <p:cNvGrpSpPr/>
          <p:nvPr/>
        </p:nvGrpSpPr>
        <p:grpSpPr>
          <a:xfrm>
            <a:off x="16273325" y="9778126"/>
            <a:ext cx="2771910" cy="1360480"/>
            <a:chOff x="15370546" y="8635126"/>
            <a:chExt cx="2771910" cy="1360480"/>
          </a:xfrm>
        </p:grpSpPr>
        <p:sp>
          <p:nvSpPr>
            <p:cNvPr id="37" name="Text Box 33"/>
            <p:cNvSpPr txBox="1">
              <a:spLocks noChangeArrowheads="1"/>
            </p:cNvSpPr>
            <p:nvPr/>
          </p:nvSpPr>
          <p:spPr bwMode="auto">
            <a:xfrm>
              <a:off x="15719044" y="8635126"/>
              <a:ext cx="242341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914400" eaLnBrk="0">
                <a:spcBef>
                  <a:spcPct val="50000"/>
                </a:spcBef>
              </a:pPr>
              <a:r>
                <a:rPr lang="zh-CN" altLang="en-US" sz="2800" b="1" kern="1200" dirty="0">
                  <a:solidFill>
                    <a:srgbClr val="E7E6E6">
                      <a:lumMod val="50000"/>
                    </a:srgbClr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"/>
                </a:rPr>
                <a:t>调用栈查询</a:t>
              </a:r>
              <a:endParaRPr lang="en-US" altLang="zh-CN" sz="2800" b="1" kern="1200" dirty="0">
                <a:solidFill>
                  <a:srgbClr val="E7E6E6">
                    <a:lumMod val="50000"/>
                  </a:srgbClr>
                </a:solidFill>
                <a:latin typeface="Cambria Math" panose="02040503050406030204" pitchFamily="18" charset="0"/>
                <a:ea typeface="微软雅黑" panose="020B0503020204020204" pitchFamily="34" charset="-122"/>
                <a:cs typeface=""/>
              </a:endParaRPr>
            </a:p>
          </p:txBody>
        </p:sp>
        <p:sp>
          <p:nvSpPr>
            <p:cNvPr id="38" name="燕尾形 37"/>
            <p:cNvSpPr/>
            <p:nvPr/>
          </p:nvSpPr>
          <p:spPr>
            <a:xfrm>
              <a:off x="15370546" y="8701948"/>
              <a:ext cx="348498" cy="389576"/>
            </a:xfrm>
            <a:prstGeom prst="chevron">
              <a:avLst/>
            </a:prstGeom>
            <a:solidFill>
              <a:srgbClr val="4EAC55"/>
            </a:solidFill>
            <a:ln w="55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5719044" y="9238476"/>
              <a:ext cx="242341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defTabSz="914400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 kern="1200" dirty="0">
                  <a:solidFill>
                    <a:srgbClr val="E7E6E6">
                      <a:lumMod val="50000"/>
                    </a:srgb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Trace</a:t>
              </a:r>
              <a:r>
                <a:rPr lang="zh-CN" altLang="en-US" sz="1800" kern="1200" dirty="0">
                  <a:solidFill>
                    <a:srgbClr val="E7E6E6">
                      <a:lumMod val="50000"/>
                    </a:srgb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列表</a:t>
              </a:r>
              <a:endParaRPr lang="en-US" altLang="zh-CN" sz="1800" kern="1200" dirty="0">
                <a:solidFill>
                  <a:srgbClr val="E7E6E6">
                    <a:lumMod val="5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171450" indent="-171450" defTabSz="914400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 kern="1200" dirty="0">
                  <a:solidFill>
                    <a:srgbClr val="E7E6E6">
                      <a:lumMod val="50000"/>
                    </a:srgb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Trace</a:t>
              </a:r>
              <a:r>
                <a:rPr lang="zh-CN" altLang="en-US" sz="1800" kern="1200" dirty="0">
                  <a:solidFill>
                    <a:srgbClr val="E7E6E6">
                      <a:lumMod val="50000"/>
                    </a:srgb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栈</a:t>
              </a:r>
              <a:endParaRPr lang="en-US" altLang="zh-CN" sz="1800" kern="1200" dirty="0">
                <a:solidFill>
                  <a:srgbClr val="E7E6E6">
                    <a:lumMod val="5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cxnSp>
        <p:nvCxnSpPr>
          <p:cNvPr id="40" name="直接连接符 145"/>
          <p:cNvCxnSpPr/>
          <p:nvPr/>
        </p:nvCxnSpPr>
        <p:spPr>
          <a:xfrm>
            <a:off x="19741844" y="9778126"/>
            <a:ext cx="0" cy="158861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 49"/>
          <p:cNvGrpSpPr/>
          <p:nvPr/>
        </p:nvGrpSpPr>
        <p:grpSpPr>
          <a:xfrm>
            <a:off x="20438448" y="9778126"/>
            <a:ext cx="2771910" cy="1360480"/>
            <a:chOff x="19450144" y="8635126"/>
            <a:chExt cx="2771910" cy="1360480"/>
          </a:xfrm>
        </p:grpSpPr>
        <p:sp>
          <p:nvSpPr>
            <p:cNvPr id="41" name="Text Box 33"/>
            <p:cNvSpPr txBox="1">
              <a:spLocks noChangeArrowheads="1"/>
            </p:cNvSpPr>
            <p:nvPr/>
          </p:nvSpPr>
          <p:spPr bwMode="auto">
            <a:xfrm>
              <a:off x="19798642" y="8635126"/>
              <a:ext cx="242341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914400" eaLnBrk="0">
                <a:spcBef>
                  <a:spcPct val="50000"/>
                </a:spcBef>
              </a:pPr>
              <a:r>
                <a:rPr lang="zh-CN" altLang="en-US" sz="2800" b="1" kern="1200" dirty="0">
                  <a:solidFill>
                    <a:srgbClr val="E7E6E6">
                      <a:lumMod val="50000"/>
                    </a:srgbClr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"/>
                </a:rPr>
                <a:t>告警查询</a:t>
              </a:r>
              <a:endParaRPr lang="en-US" altLang="zh-CN" sz="2800" b="1" kern="1200" dirty="0">
                <a:solidFill>
                  <a:srgbClr val="E7E6E6">
                    <a:lumMod val="50000"/>
                  </a:srgbClr>
                </a:solidFill>
                <a:latin typeface="Cambria Math" panose="02040503050406030204" pitchFamily="18" charset="0"/>
                <a:ea typeface="微软雅黑" panose="020B0503020204020204" pitchFamily="34" charset="-122"/>
                <a:cs typeface=""/>
              </a:endParaRPr>
            </a:p>
          </p:txBody>
        </p:sp>
        <p:sp>
          <p:nvSpPr>
            <p:cNvPr id="42" name="燕尾形 41"/>
            <p:cNvSpPr/>
            <p:nvPr/>
          </p:nvSpPr>
          <p:spPr>
            <a:xfrm>
              <a:off x="19450144" y="8701948"/>
              <a:ext cx="348498" cy="389576"/>
            </a:xfrm>
            <a:prstGeom prst="chevron">
              <a:avLst/>
            </a:prstGeom>
            <a:solidFill>
              <a:srgbClr val="4EAC55"/>
            </a:solidFill>
            <a:ln w="55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9798642" y="9238476"/>
              <a:ext cx="242341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defTabSz="914400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800" kern="1200" dirty="0">
                  <a:solidFill>
                    <a:srgbClr val="E7E6E6">
                      <a:lumMod val="50000"/>
                    </a:srgb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趋势</a:t>
              </a:r>
              <a:endParaRPr lang="en-US" altLang="zh-CN" sz="1800" kern="1200" dirty="0">
                <a:solidFill>
                  <a:srgbClr val="E7E6E6">
                    <a:lumMod val="5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171450" indent="-171450" defTabSz="914400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800" kern="1200" dirty="0">
                  <a:solidFill>
                    <a:srgbClr val="E7E6E6">
                      <a:lumMod val="50000"/>
                    </a:srgb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告警消息列表</a:t>
              </a:r>
              <a:endParaRPr lang="en-US" altLang="zh-CN" sz="1800" kern="1200" dirty="0">
                <a:solidFill>
                  <a:srgbClr val="E7E6E6">
                    <a:lumMod val="5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04" y="2135821"/>
            <a:ext cx="11464360" cy="5735183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8197" y="2135821"/>
            <a:ext cx="12164425" cy="57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100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12521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9326880"/>
            <a:ext cx="24384000" cy="3600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544" y="1813560"/>
            <a:ext cx="19174912" cy="726186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86691" y="332509"/>
            <a:ext cx="15248225" cy="1163782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调用栈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TextBox 2"/>
          <p:cNvSpPr txBox="1">
            <a:spLocks noChangeArrowheads="1"/>
          </p:cNvSpPr>
          <p:nvPr/>
        </p:nvSpPr>
        <p:spPr bwMode="auto">
          <a:xfrm>
            <a:off x="5139691" y="9781309"/>
            <a:ext cx="1410461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342900" indent="-342900" defTabSz="914400" eaLnBrk="1" hangingPunct="1">
              <a:lnSpc>
                <a:spcPct val="150000"/>
              </a:lnSpc>
              <a:buClr>
                <a:srgbClr val="3BAD4A"/>
              </a:buClr>
              <a:buFont typeface="Arial" panose="020B0604020202020204" pitchFamily="34" charset="0"/>
              <a:buChar char="•"/>
            </a:pPr>
            <a:r>
              <a:rPr lang="en-US" altLang="zh-CN" sz="2400" b="1" kern="1200" dirty="0">
                <a:solidFill>
                  <a:srgbClr val="A5A5A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Trace</a:t>
            </a:r>
            <a:r>
              <a:rPr lang="zh-CN" altLang="en-US" sz="2400" b="1" kern="1200" dirty="0">
                <a:solidFill>
                  <a:srgbClr val="A5A5A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：</a:t>
            </a:r>
            <a:r>
              <a:rPr lang="zh-CN" altLang="en-US" sz="2400" kern="1200" dirty="0">
                <a:solidFill>
                  <a:srgbClr val="A5A5A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代表链路，</a:t>
            </a:r>
            <a:r>
              <a:rPr lang="en-US" altLang="zh-CN" sz="2400" kern="1200" dirty="0">
                <a:solidFill>
                  <a:srgbClr val="A5A5A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Trace</a:t>
            </a:r>
            <a:r>
              <a:rPr lang="zh-CN" altLang="en-US" sz="2400" kern="1200" dirty="0">
                <a:solidFill>
                  <a:srgbClr val="A5A5A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 </a:t>
            </a:r>
            <a:r>
              <a:rPr lang="en-US" altLang="zh-CN" sz="2400" kern="1200" dirty="0">
                <a:solidFill>
                  <a:srgbClr val="A5A5A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ID</a:t>
            </a:r>
            <a:r>
              <a:rPr lang="zh-CN" altLang="en-US" sz="2400" kern="1200" dirty="0">
                <a:solidFill>
                  <a:srgbClr val="A5A5A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为链路的唯一标识，链路中的每个片段（</a:t>
            </a:r>
            <a:r>
              <a:rPr lang="en-US" altLang="zh-CN" sz="2400" kern="1200" dirty="0">
                <a:solidFill>
                  <a:srgbClr val="A5A5A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Segment</a:t>
            </a:r>
            <a:r>
              <a:rPr lang="zh-CN" altLang="en-US" sz="2400" kern="1200" dirty="0">
                <a:solidFill>
                  <a:srgbClr val="A5A5A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）记录链路标识。</a:t>
            </a:r>
          </a:p>
          <a:p>
            <a:pPr marL="342900" indent="-342900" defTabSz="914400" eaLnBrk="1" hangingPunct="1">
              <a:lnSpc>
                <a:spcPct val="150000"/>
              </a:lnSpc>
              <a:buClr>
                <a:srgbClr val="3BAD4A"/>
              </a:buClr>
              <a:buFont typeface="Arial" panose="020B0604020202020204" pitchFamily="34" charset="0"/>
              <a:buChar char="•"/>
            </a:pPr>
            <a:r>
              <a:rPr lang="en-US" altLang="zh-CN" sz="2400" b="1" kern="1200" dirty="0">
                <a:solidFill>
                  <a:srgbClr val="A5A5A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Segment</a:t>
            </a:r>
            <a:r>
              <a:rPr lang="zh-CN" altLang="en-US" sz="2400" b="1" kern="1200" dirty="0">
                <a:solidFill>
                  <a:srgbClr val="A5A5A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：</a:t>
            </a:r>
            <a:r>
              <a:rPr lang="zh-CN" altLang="en-US" sz="2400" kern="1200" dirty="0">
                <a:solidFill>
                  <a:srgbClr val="A5A5A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分布式系统中每个服务在一次调用中各自生成一个</a:t>
            </a:r>
            <a:r>
              <a:rPr lang="en-US" altLang="zh-CN" sz="2400" kern="1200" dirty="0">
                <a:solidFill>
                  <a:srgbClr val="A5A5A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Segment</a:t>
            </a:r>
            <a:r>
              <a:rPr lang="zh-CN" altLang="en-US" sz="2400" kern="1200" dirty="0">
                <a:solidFill>
                  <a:srgbClr val="A5A5A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，每个</a:t>
            </a:r>
            <a:r>
              <a:rPr lang="en-US" altLang="zh-CN" sz="2400" kern="1200" dirty="0">
                <a:solidFill>
                  <a:srgbClr val="A5A5A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Segment</a:t>
            </a:r>
            <a:r>
              <a:rPr lang="zh-CN" altLang="en-US" sz="2400" kern="1200" dirty="0">
                <a:solidFill>
                  <a:srgbClr val="A5A5A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中包含多个</a:t>
            </a:r>
            <a:r>
              <a:rPr lang="en-US" altLang="zh-CN" sz="2400" kern="1200" dirty="0">
                <a:solidFill>
                  <a:srgbClr val="A5A5A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Span</a:t>
            </a:r>
            <a:r>
              <a:rPr lang="zh-CN" altLang="en-US" sz="2400" kern="1200" dirty="0">
                <a:solidFill>
                  <a:srgbClr val="A5A5A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。</a:t>
            </a:r>
          </a:p>
          <a:p>
            <a:pPr marL="342900" indent="-342900" defTabSz="914400" eaLnBrk="1" hangingPunct="1">
              <a:lnSpc>
                <a:spcPct val="150000"/>
              </a:lnSpc>
              <a:buClr>
                <a:srgbClr val="3BAD4A"/>
              </a:buClr>
              <a:buFont typeface="Arial" panose="020B0604020202020204" pitchFamily="34" charset="0"/>
              <a:buChar char="•"/>
            </a:pPr>
            <a:r>
              <a:rPr lang="en-US" altLang="zh-CN" sz="2400" b="1" kern="1200" dirty="0">
                <a:solidFill>
                  <a:srgbClr val="A5A5A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Span</a:t>
            </a:r>
            <a:r>
              <a:rPr lang="zh-CN" altLang="en-US" sz="2400" b="1" kern="1200" dirty="0">
                <a:solidFill>
                  <a:srgbClr val="A5A5A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：</a:t>
            </a:r>
            <a:r>
              <a:rPr lang="zh-CN" altLang="en-US" sz="2400" kern="1200" dirty="0" smtClean="0">
                <a:solidFill>
                  <a:srgbClr val="A5A5A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代表一个埋点，记录埋点所捕获的信息</a:t>
            </a:r>
            <a:r>
              <a:rPr lang="zh-CN" altLang="en-US" sz="2400" kern="1200" dirty="0">
                <a:solidFill>
                  <a:srgbClr val="A5A5A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。埋点是有序的，下级埋点记录上级埋点的编号。</a:t>
            </a:r>
          </a:p>
        </p:txBody>
      </p:sp>
    </p:spTree>
    <p:extLst>
      <p:ext uri="{BB962C8B-B14F-4D97-AF65-F5344CB8AC3E}">
        <p14:creationId xmlns:p14="http://schemas.microsoft.com/office/powerpoint/2010/main" val="21425193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1104176722"/>
              </p:ext>
            </p:extLst>
          </p:nvPr>
        </p:nvGraphicFramePr>
        <p:xfrm>
          <a:off x="1139190" y="2125980"/>
          <a:ext cx="22105620" cy="987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86691" y="332509"/>
            <a:ext cx="15248225" cy="1163782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发展历史</a:t>
            </a:r>
          </a:p>
        </p:txBody>
      </p:sp>
    </p:spTree>
    <p:extLst>
      <p:ext uri="{BB962C8B-B14F-4D97-AF65-F5344CB8AC3E}">
        <p14:creationId xmlns:p14="http://schemas.microsoft.com/office/powerpoint/2010/main" val="18543981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886691" y="332509"/>
            <a:ext cx="15248225" cy="1163782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支持的组件列表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245A10F7-F4D3-8741-B696-24947A25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62" y="2768050"/>
            <a:ext cx="2693432" cy="26934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DADC6D9B-80E3-7F41-BF63-C43F97CFED7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7757" y="6378058"/>
            <a:ext cx="3752847" cy="34414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B9D40E0-BFA8-CC42-972D-9CD0B5787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757" y="8898769"/>
            <a:ext cx="2148137" cy="10597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A20070F-4A42-5A4B-8AE5-9D13491B0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439" y="1850258"/>
            <a:ext cx="6205790" cy="108345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ACA36C51-0EFA-FF44-B125-8A24473A4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3383" y="1922413"/>
            <a:ext cx="10378353" cy="94728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D146426D-CF1B-584C-935E-3B9585C51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16008" y="1850257"/>
            <a:ext cx="5165896" cy="261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724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886691" y="332509"/>
            <a:ext cx="15248225" cy="1163782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用户群</a:t>
            </a: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91" y="1496291"/>
            <a:ext cx="22407649" cy="113967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263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327" y="10394669"/>
            <a:ext cx="4793673" cy="19574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413" y="10618320"/>
            <a:ext cx="6404150" cy="150380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E294EC9D-C1ED-F241-BF9C-C8F6D319947E}"/>
              </a:ext>
            </a:extLst>
          </p:cNvPr>
          <p:cNvSpPr/>
          <p:nvPr/>
        </p:nvSpPr>
        <p:spPr>
          <a:xfrm>
            <a:off x="2132394" y="5306588"/>
            <a:ext cx="201192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hangingPunct="1">
              <a:lnSpc>
                <a:spcPct val="150000"/>
              </a:lnSpc>
            </a:pPr>
            <a:r>
              <a:rPr lang="zh-CN" altLang="en-US" sz="3600" kern="12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百度词条</a:t>
            </a:r>
            <a:endParaRPr lang="en-US" altLang="zh-CN" sz="3600" kern="1200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 defTabSz="914400" hangingPunct="1">
              <a:lnSpc>
                <a:spcPct val="150000"/>
              </a:lnSpc>
            </a:pPr>
            <a:r>
              <a:rPr lang="zh-CN" altLang="en-US" sz="3600" kern="12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在信息科学和系统控制领域，</a:t>
            </a:r>
            <a:r>
              <a:rPr lang="en-US" altLang="zh-CN" sz="3600" kern="12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APM</a:t>
            </a:r>
            <a:r>
              <a:rPr lang="zh-CN" altLang="en-US" sz="3600" kern="12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致力于监控和管理应用软件性能和可用性。通过监测和诊断复杂应用程序的性能问题，来保证软件应用程序的良好运行</a:t>
            </a:r>
            <a:r>
              <a:rPr lang="en-US" altLang="zh-CN" sz="3600" kern="12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zh-CN" altLang="en-US" sz="3600" kern="12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预期的服务</a:t>
            </a:r>
            <a:r>
              <a:rPr lang="en-US" altLang="zh-CN" sz="3600" kern="12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)</a:t>
            </a:r>
            <a:r>
              <a:rPr lang="zh-CN" altLang="en-US" sz="3600" kern="12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7642B834-E011-E248-8D4F-72B6DF775320}"/>
              </a:ext>
            </a:extLst>
          </p:cNvPr>
          <p:cNvSpPr/>
          <p:nvPr/>
        </p:nvSpPr>
        <p:spPr>
          <a:xfrm>
            <a:off x="4474120" y="2443218"/>
            <a:ext cx="1543576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hangingPunct="1">
              <a:lnSpc>
                <a:spcPct val="150000"/>
              </a:lnSpc>
            </a:pPr>
            <a:r>
              <a:rPr lang="en-US" altLang="zh-CN" sz="5400" b="1" kern="1200" dirty="0">
                <a:solidFill>
                  <a:srgbClr val="ACCBF9">
                    <a:lumMod val="25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en-US" altLang="zh-CN" sz="5400" b="1" kern="1200" dirty="0">
                <a:solidFill>
                  <a:prstClr val="white">
                    <a:lumMod val="6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pplication</a:t>
            </a:r>
            <a:r>
              <a:rPr lang="en-US" altLang="zh-CN" sz="5400" b="1" kern="1200" dirty="0">
                <a:solidFill>
                  <a:srgbClr val="ACCBF9">
                    <a:lumMod val="25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P</a:t>
            </a:r>
            <a:r>
              <a:rPr lang="en-US" altLang="zh-CN" sz="5400" b="1" kern="1200" dirty="0">
                <a:solidFill>
                  <a:prstClr val="white">
                    <a:lumMod val="6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erformance</a:t>
            </a:r>
            <a:r>
              <a:rPr lang="en-US" altLang="zh-CN" sz="5400" b="1" kern="1200" dirty="0">
                <a:solidFill>
                  <a:srgbClr val="ACCBF9">
                    <a:lumMod val="25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M</a:t>
            </a:r>
            <a:r>
              <a:rPr lang="en-US" altLang="zh-CN" sz="5400" b="1" kern="1200" dirty="0">
                <a:solidFill>
                  <a:prstClr val="white">
                    <a:lumMod val="6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anagement</a:t>
            </a:r>
            <a:endParaRPr lang="zh-CN" altLang="en-US" sz="5400" b="1" kern="1200" dirty="0">
              <a:solidFill>
                <a:prstClr val="white">
                  <a:lumMod val="65000"/>
                </a:prst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7642B834-E011-E248-8D4F-72B6DF775320}"/>
              </a:ext>
            </a:extLst>
          </p:cNvPr>
          <p:cNvSpPr/>
          <p:nvPr/>
        </p:nvSpPr>
        <p:spPr>
          <a:xfrm>
            <a:off x="10984021" y="884650"/>
            <a:ext cx="2415958" cy="155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hangingPunct="1">
              <a:lnSpc>
                <a:spcPct val="150000"/>
              </a:lnSpc>
            </a:pPr>
            <a:r>
              <a:rPr lang="en-US" altLang="zh-CN" sz="7200" b="1" kern="1200" dirty="0">
                <a:solidFill>
                  <a:srgbClr val="ACCBF9">
                    <a:lumMod val="25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APM</a:t>
            </a:r>
            <a:endParaRPr lang="zh-CN" altLang="en-US" sz="7200" b="1" kern="1200" dirty="0">
              <a:solidFill>
                <a:srgbClr val="ACCBF9">
                  <a:lumMod val="25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642B834-E011-E248-8D4F-72B6DF775320}"/>
              </a:ext>
            </a:extLst>
          </p:cNvPr>
          <p:cNvSpPr/>
          <p:nvPr/>
        </p:nvSpPr>
        <p:spPr>
          <a:xfrm>
            <a:off x="8672513" y="3782046"/>
            <a:ext cx="7038975" cy="119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hangingPunct="1">
              <a:lnSpc>
                <a:spcPct val="150000"/>
              </a:lnSpc>
            </a:pPr>
            <a:r>
              <a:rPr lang="zh-CN" altLang="en-US" sz="5400" b="1" kern="1200" dirty="0">
                <a:solidFill>
                  <a:srgbClr val="ACCBF9">
                    <a:lumMod val="25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应用性能管理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E294EC9D-C1ED-F241-BF9C-C8F6D319947E}"/>
              </a:ext>
            </a:extLst>
          </p:cNvPr>
          <p:cNvSpPr/>
          <p:nvPr/>
        </p:nvSpPr>
        <p:spPr>
          <a:xfrm>
            <a:off x="2132394" y="8203177"/>
            <a:ext cx="201192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hangingPunct="1">
              <a:lnSpc>
                <a:spcPct val="150000"/>
              </a:lnSpc>
            </a:pPr>
            <a:r>
              <a:rPr lang="zh-CN" altLang="en-US" sz="3600" kern="12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特征</a:t>
            </a:r>
            <a:endParaRPr lang="en-US" altLang="zh-CN" sz="3600" kern="1200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 defTabSz="914400" hangingPunct="1">
              <a:lnSpc>
                <a:spcPct val="150000"/>
              </a:lnSpc>
            </a:pPr>
            <a:r>
              <a:rPr lang="zh-CN" altLang="en-US" sz="3600" kern="12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通过探针（自动字节码注入或者手动</a:t>
            </a:r>
            <a:r>
              <a:rPr lang="en-US" altLang="zh-CN" sz="3600" kern="12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API</a:t>
            </a:r>
            <a:r>
              <a:rPr lang="zh-CN" altLang="en-US" sz="3600" kern="12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）的形式，</a:t>
            </a:r>
            <a:r>
              <a:rPr lang="zh-CN" altLang="en-US" sz="3600" kern="1200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采集并测量端到端的性能指标</a:t>
            </a:r>
            <a:r>
              <a:rPr lang="zh-CN" altLang="en-US" sz="3600" kern="12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595364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86691" y="332509"/>
            <a:ext cx="15248225" cy="1163782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APM</a:t>
            </a:r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的变迁</a:t>
            </a:r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1847215678"/>
              </p:ext>
            </p:extLst>
          </p:nvPr>
        </p:nvGraphicFramePr>
        <p:xfrm>
          <a:off x="2057559" y="3211341"/>
          <a:ext cx="20268882" cy="643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圆角矩形 8"/>
          <p:cNvSpPr/>
          <p:nvPr/>
        </p:nvSpPr>
        <p:spPr>
          <a:xfrm>
            <a:off x="2988303" y="9892301"/>
            <a:ext cx="2649264" cy="1544482"/>
          </a:xfrm>
          <a:prstGeom prst="roundRect">
            <a:avLst/>
          </a:prstGeom>
          <a:solidFill>
            <a:srgbClr val="3BA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日志文件、错误堆栈、手工调试</a:t>
            </a:r>
          </a:p>
        </p:txBody>
      </p:sp>
      <p:sp>
        <p:nvSpPr>
          <p:cNvPr id="14" name="Text Box 36"/>
          <p:cNvSpPr txBox="1">
            <a:spLocks noChangeArrowheads="1"/>
          </p:cNvSpPr>
          <p:nvPr/>
        </p:nvSpPr>
        <p:spPr bwMode="auto">
          <a:xfrm>
            <a:off x="1651569" y="4878426"/>
            <a:ext cx="720179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应用复杂性</a:t>
            </a:r>
          </a:p>
        </p:txBody>
      </p:sp>
      <p:cxnSp>
        <p:nvCxnSpPr>
          <p:cNvPr id="16" name="直接连接符 64"/>
          <p:cNvCxnSpPr/>
          <p:nvPr/>
        </p:nvCxnSpPr>
        <p:spPr>
          <a:xfrm>
            <a:off x="2402460" y="3904151"/>
            <a:ext cx="20700" cy="4835157"/>
          </a:xfrm>
          <a:prstGeom prst="line">
            <a:avLst/>
          </a:prstGeom>
          <a:ln w="63500">
            <a:solidFill>
              <a:schemeClr val="tx1">
                <a:lumMod val="6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676" y="6918623"/>
            <a:ext cx="720000" cy="72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614" y="6929251"/>
            <a:ext cx="720000" cy="720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109" y="7710107"/>
            <a:ext cx="720000" cy="720000"/>
          </a:xfrm>
          <a:prstGeom prst="rect">
            <a:avLst/>
          </a:prstGeom>
        </p:spPr>
      </p:pic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7492734" y="5563893"/>
            <a:ext cx="27741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en-US" altLang="zh-CN" sz="2800" b="1" baseline="30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 pitchFamily="34" charset="0"/>
              </a:rPr>
              <a:t>st</a:t>
            </a: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 pitchFamily="34" charset="0"/>
              </a:rPr>
              <a:t> Gen APM</a:t>
            </a:r>
          </a:p>
        </p:txBody>
      </p: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3475605" y="6158376"/>
            <a:ext cx="16990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 eaLnBrk="1" hangingPunct="1">
              <a:defRPr sz="2800" b="1" kern="120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defTabSz="914400" ea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defTabSz="914400" ea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defTabSz="914400" ea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defTabSz="914400" ea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defTabSz="914400" ea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defTabSz="914400" ea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defTabSz="914400" ea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defTabSz="914400" ea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Original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522" y="6376523"/>
            <a:ext cx="1432469" cy="1432469"/>
          </a:xfrm>
          <a:prstGeom prst="rect">
            <a:avLst/>
          </a:prstGeom>
        </p:spPr>
      </p:pic>
      <p:sp>
        <p:nvSpPr>
          <p:cNvPr id="38" name="圆角矩形 37"/>
          <p:cNvSpPr/>
          <p:nvPr/>
        </p:nvSpPr>
        <p:spPr>
          <a:xfrm>
            <a:off x="7850069" y="9892301"/>
            <a:ext cx="2649264" cy="1544482"/>
          </a:xfrm>
          <a:prstGeom prst="roundRect">
            <a:avLst/>
          </a:prstGeom>
          <a:solidFill>
            <a:srgbClr val="3BA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Servlet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、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Service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、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DAO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三层架构</a:t>
            </a: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779" y="5131345"/>
            <a:ext cx="1575881" cy="1575881"/>
          </a:xfrm>
          <a:prstGeom prst="rect">
            <a:avLst/>
          </a:prstGeom>
        </p:spPr>
      </p:pic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12584991" y="4417211"/>
            <a:ext cx="28363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 eaLnBrk="1" hangingPunct="1">
              <a:defRPr sz="2800" b="1" kern="120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defTabSz="914400" ea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defTabSz="914400" ea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defTabSz="914400" ea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defTabSz="914400" ea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defTabSz="914400" ea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defTabSz="914400" ea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defTabSz="914400" ea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defTabSz="914400" ea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2nd Gen APM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12711835" y="9892301"/>
            <a:ext cx="2649264" cy="1544482"/>
          </a:xfrm>
          <a:prstGeom prst="roundRect">
            <a:avLst/>
          </a:prstGeom>
          <a:solidFill>
            <a:srgbClr val="3BA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J2EE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架构下，以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ESB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为核心的星形调用关系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545" y="3761500"/>
            <a:ext cx="1259372" cy="944529"/>
          </a:xfrm>
          <a:prstGeom prst="rect">
            <a:avLst/>
          </a:prstGeom>
        </p:spPr>
      </p:pic>
      <p:sp>
        <p:nvSpPr>
          <p:cNvPr id="44" name="Text Box 26"/>
          <p:cNvSpPr txBox="1">
            <a:spLocks noChangeArrowheads="1"/>
          </p:cNvSpPr>
          <p:nvPr/>
        </p:nvSpPr>
        <p:spPr bwMode="auto">
          <a:xfrm>
            <a:off x="17739493" y="2978456"/>
            <a:ext cx="26676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 eaLnBrk="1" hangingPunct="1">
              <a:defRPr sz="2800" b="1" kern="120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defTabSz="914400" ea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defTabSz="914400" ea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defTabSz="914400" ea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defTabSz="914400" ea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defTabSz="914400" ea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defTabSz="914400" ea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defTabSz="914400" ea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defTabSz="914400" ea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</a:t>
            </a:r>
            <a:r>
              <a:rPr lang="en-US" altLang="zh-CN" dirty="0"/>
              <a:t>r</a:t>
            </a:r>
            <a:r>
              <a:rPr lang="en-US" altLang="zh-CN" dirty="0"/>
              <a:t>d </a:t>
            </a:r>
            <a:r>
              <a:rPr lang="en-US" altLang="zh-CN" dirty="0"/>
              <a:t>Gen </a:t>
            </a:r>
            <a:r>
              <a:rPr lang="en-US" altLang="zh-CN" dirty="0"/>
              <a:t>APM</a:t>
            </a:r>
            <a:endParaRPr lang="en-US" altLang="zh-CN" dirty="0"/>
          </a:p>
        </p:txBody>
      </p:sp>
      <p:sp>
        <p:nvSpPr>
          <p:cNvPr id="45" name="圆角矩形 44"/>
          <p:cNvSpPr/>
          <p:nvPr/>
        </p:nvSpPr>
        <p:spPr>
          <a:xfrm>
            <a:off x="17573599" y="9892301"/>
            <a:ext cx="2649264" cy="1544482"/>
          </a:xfrm>
          <a:prstGeom prst="roundRect">
            <a:avLst/>
          </a:prstGeom>
          <a:solidFill>
            <a:srgbClr val="3BA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K8s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架构下的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Service mesh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47" name="任意多边形 74"/>
          <p:cNvSpPr/>
          <p:nvPr/>
        </p:nvSpPr>
        <p:spPr>
          <a:xfrm>
            <a:off x="6343965" y="10333802"/>
            <a:ext cx="799706" cy="661480"/>
          </a:xfrm>
          <a:custGeom>
            <a:avLst/>
            <a:gdLst>
              <a:gd name="connsiteX0" fmla="*/ 0 w 531474"/>
              <a:gd name="connsiteY0" fmla="*/ 82345 h 411724"/>
              <a:gd name="connsiteX1" fmla="*/ 325612 w 531474"/>
              <a:gd name="connsiteY1" fmla="*/ 82345 h 411724"/>
              <a:gd name="connsiteX2" fmla="*/ 325612 w 531474"/>
              <a:gd name="connsiteY2" fmla="*/ 0 h 411724"/>
              <a:gd name="connsiteX3" fmla="*/ 531474 w 531474"/>
              <a:gd name="connsiteY3" fmla="*/ 205862 h 411724"/>
              <a:gd name="connsiteX4" fmla="*/ 325612 w 531474"/>
              <a:gd name="connsiteY4" fmla="*/ 411724 h 411724"/>
              <a:gd name="connsiteX5" fmla="*/ 325612 w 531474"/>
              <a:gd name="connsiteY5" fmla="*/ 329379 h 411724"/>
              <a:gd name="connsiteX6" fmla="*/ 0 w 531474"/>
              <a:gd name="connsiteY6" fmla="*/ 329379 h 411724"/>
              <a:gd name="connsiteX7" fmla="*/ 0 w 531474"/>
              <a:gd name="connsiteY7" fmla="*/ 82345 h 41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1474" h="411724">
                <a:moveTo>
                  <a:pt x="0" y="82345"/>
                </a:moveTo>
                <a:lnTo>
                  <a:pt x="325612" y="82345"/>
                </a:lnTo>
                <a:lnTo>
                  <a:pt x="325612" y="0"/>
                </a:lnTo>
                <a:lnTo>
                  <a:pt x="531474" y="205862"/>
                </a:lnTo>
                <a:lnTo>
                  <a:pt x="325612" y="411724"/>
                </a:lnTo>
                <a:lnTo>
                  <a:pt x="325612" y="329379"/>
                </a:lnTo>
                <a:lnTo>
                  <a:pt x="0" y="329379"/>
                </a:lnTo>
                <a:lnTo>
                  <a:pt x="0" y="82345"/>
                </a:ln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>
            <a:noFill/>
          </a:ln>
          <a:effectLst/>
        </p:spPr>
        <p:txBody>
          <a:bodyPr spcFirstLastPara="0" vert="horz" wrap="square" lIns="0" tIns="82345" rIns="123517" bIns="82345" numCol="1" spcCol="127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"/>
            </a:endParaRPr>
          </a:p>
        </p:txBody>
      </p:sp>
      <p:sp>
        <p:nvSpPr>
          <p:cNvPr id="48" name="任意多边形 74"/>
          <p:cNvSpPr/>
          <p:nvPr/>
        </p:nvSpPr>
        <p:spPr>
          <a:xfrm>
            <a:off x="11205731" y="10333802"/>
            <a:ext cx="799706" cy="661480"/>
          </a:xfrm>
          <a:custGeom>
            <a:avLst/>
            <a:gdLst>
              <a:gd name="connsiteX0" fmla="*/ 0 w 531474"/>
              <a:gd name="connsiteY0" fmla="*/ 82345 h 411724"/>
              <a:gd name="connsiteX1" fmla="*/ 325612 w 531474"/>
              <a:gd name="connsiteY1" fmla="*/ 82345 h 411724"/>
              <a:gd name="connsiteX2" fmla="*/ 325612 w 531474"/>
              <a:gd name="connsiteY2" fmla="*/ 0 h 411724"/>
              <a:gd name="connsiteX3" fmla="*/ 531474 w 531474"/>
              <a:gd name="connsiteY3" fmla="*/ 205862 h 411724"/>
              <a:gd name="connsiteX4" fmla="*/ 325612 w 531474"/>
              <a:gd name="connsiteY4" fmla="*/ 411724 h 411724"/>
              <a:gd name="connsiteX5" fmla="*/ 325612 w 531474"/>
              <a:gd name="connsiteY5" fmla="*/ 329379 h 411724"/>
              <a:gd name="connsiteX6" fmla="*/ 0 w 531474"/>
              <a:gd name="connsiteY6" fmla="*/ 329379 h 411724"/>
              <a:gd name="connsiteX7" fmla="*/ 0 w 531474"/>
              <a:gd name="connsiteY7" fmla="*/ 82345 h 41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1474" h="411724">
                <a:moveTo>
                  <a:pt x="0" y="82345"/>
                </a:moveTo>
                <a:lnTo>
                  <a:pt x="325612" y="82345"/>
                </a:lnTo>
                <a:lnTo>
                  <a:pt x="325612" y="0"/>
                </a:lnTo>
                <a:lnTo>
                  <a:pt x="531474" y="205862"/>
                </a:lnTo>
                <a:lnTo>
                  <a:pt x="325612" y="411724"/>
                </a:lnTo>
                <a:lnTo>
                  <a:pt x="325612" y="329379"/>
                </a:lnTo>
                <a:lnTo>
                  <a:pt x="0" y="329379"/>
                </a:lnTo>
                <a:lnTo>
                  <a:pt x="0" y="82345"/>
                </a:ln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>
            <a:noFill/>
          </a:ln>
          <a:effectLst/>
        </p:spPr>
        <p:txBody>
          <a:bodyPr spcFirstLastPara="0" vert="horz" wrap="square" lIns="0" tIns="82345" rIns="123517" bIns="82345" numCol="1" spcCol="127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"/>
            </a:endParaRPr>
          </a:p>
        </p:txBody>
      </p:sp>
      <p:sp>
        <p:nvSpPr>
          <p:cNvPr id="49" name="任意多边形 74"/>
          <p:cNvSpPr/>
          <p:nvPr/>
        </p:nvSpPr>
        <p:spPr>
          <a:xfrm>
            <a:off x="16067497" y="10333802"/>
            <a:ext cx="799706" cy="661480"/>
          </a:xfrm>
          <a:custGeom>
            <a:avLst/>
            <a:gdLst>
              <a:gd name="connsiteX0" fmla="*/ 0 w 531474"/>
              <a:gd name="connsiteY0" fmla="*/ 82345 h 411724"/>
              <a:gd name="connsiteX1" fmla="*/ 325612 w 531474"/>
              <a:gd name="connsiteY1" fmla="*/ 82345 h 411724"/>
              <a:gd name="connsiteX2" fmla="*/ 325612 w 531474"/>
              <a:gd name="connsiteY2" fmla="*/ 0 h 411724"/>
              <a:gd name="connsiteX3" fmla="*/ 531474 w 531474"/>
              <a:gd name="connsiteY3" fmla="*/ 205862 h 411724"/>
              <a:gd name="connsiteX4" fmla="*/ 325612 w 531474"/>
              <a:gd name="connsiteY4" fmla="*/ 411724 h 411724"/>
              <a:gd name="connsiteX5" fmla="*/ 325612 w 531474"/>
              <a:gd name="connsiteY5" fmla="*/ 329379 h 411724"/>
              <a:gd name="connsiteX6" fmla="*/ 0 w 531474"/>
              <a:gd name="connsiteY6" fmla="*/ 329379 h 411724"/>
              <a:gd name="connsiteX7" fmla="*/ 0 w 531474"/>
              <a:gd name="connsiteY7" fmla="*/ 82345 h 41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1474" h="411724">
                <a:moveTo>
                  <a:pt x="0" y="82345"/>
                </a:moveTo>
                <a:lnTo>
                  <a:pt x="325612" y="82345"/>
                </a:lnTo>
                <a:lnTo>
                  <a:pt x="325612" y="0"/>
                </a:lnTo>
                <a:lnTo>
                  <a:pt x="531474" y="205862"/>
                </a:lnTo>
                <a:lnTo>
                  <a:pt x="325612" y="411724"/>
                </a:lnTo>
                <a:lnTo>
                  <a:pt x="325612" y="329379"/>
                </a:lnTo>
                <a:lnTo>
                  <a:pt x="0" y="329379"/>
                </a:lnTo>
                <a:lnTo>
                  <a:pt x="0" y="82345"/>
                </a:ln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>
            <a:noFill/>
          </a:ln>
          <a:effectLst/>
        </p:spPr>
        <p:txBody>
          <a:bodyPr spcFirstLastPara="0" vert="horz" wrap="square" lIns="0" tIns="82345" rIns="123517" bIns="82345" numCol="1" spcCol="127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417477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544" y="3426228"/>
            <a:ext cx="9349871" cy="84998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544" y="2575328"/>
            <a:ext cx="3657600" cy="85090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86691" y="332509"/>
            <a:ext cx="15248225" cy="1163782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Metrics, tracing, and logging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4050" y="3426228"/>
            <a:ext cx="10778738" cy="63792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4050" y="2628156"/>
            <a:ext cx="3845964" cy="7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63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Microsoft YaHei"/>
            <a:ea typeface="Microsoft YaHei"/>
            <a:cs typeface="Microsoft YaHei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Microsoft YaHei"/>
            <a:ea typeface="Microsoft YaHei"/>
            <a:cs typeface="Microsoft YaHei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9183</TotalTime>
  <Words>1093</Words>
  <Application>Microsoft Macintosh PowerPoint</Application>
  <PresentationFormat>自定义</PresentationFormat>
  <Paragraphs>142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Cambria Math</vt:lpstr>
      <vt:lpstr>DengXian</vt:lpstr>
      <vt:lpstr>Helvetica</vt:lpstr>
      <vt:lpstr>Helvetica Light</vt:lpstr>
      <vt:lpstr>Helvetica Neue</vt:lpstr>
      <vt:lpstr>Microsoft YaHei</vt:lpstr>
      <vt:lpstr>Wingdings</vt:lpstr>
      <vt:lpstr>微软雅黑</vt:lpstr>
      <vt:lpstr>Arial</vt:lpstr>
      <vt:lpstr>Black</vt:lpstr>
      <vt:lpstr>Apache SkyWalking V6 可定制的开源APM系统</vt:lpstr>
      <vt:lpstr>PowerPoint 演示文稿</vt:lpstr>
      <vt:lpstr>发展历史</vt:lpstr>
      <vt:lpstr>支持的组件列表</vt:lpstr>
      <vt:lpstr>用户群</vt:lpstr>
      <vt:lpstr>PowerPoint 演示文稿</vt:lpstr>
      <vt:lpstr>PowerPoint 演示文稿</vt:lpstr>
      <vt:lpstr>APM的变迁 </vt:lpstr>
      <vt:lpstr>Metrics, tracing, and logging</vt:lpstr>
      <vt:lpstr>V6架构图</vt:lpstr>
      <vt:lpstr>PowerPoint 演示文稿</vt:lpstr>
      <vt:lpstr>元数据</vt:lpstr>
      <vt:lpstr>Reference的关键作用</vt:lpstr>
      <vt:lpstr>典型的拓扑结构</vt:lpstr>
      <vt:lpstr>原理（客户端或者服务端被监控）</vt:lpstr>
      <vt:lpstr>原理（客户端和服务端都被监控）</vt:lpstr>
      <vt:lpstr>原理（中间穿透消息队列）</vt:lpstr>
      <vt:lpstr>PowerPoint 演示文稿</vt:lpstr>
      <vt:lpstr>指标的处理过程</vt:lpstr>
      <vt:lpstr>接收器</vt:lpstr>
      <vt:lpstr>源数据</vt:lpstr>
      <vt:lpstr>函数</vt:lpstr>
      <vt:lpstr>生成器</vt:lpstr>
      <vt:lpstr>查询</vt:lpstr>
      <vt:lpstr>PowerPoint 演示文稿</vt:lpstr>
      <vt:lpstr>调用栈</vt:lpstr>
      <vt:lpstr>PowerPoint 演示文稿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SkyWalking V6 可定制的开源APM</dc:title>
  <cp:lastModifiedBy>Microsoft Office 用户</cp:lastModifiedBy>
  <cp:revision>374</cp:revision>
  <dcterms:modified xsi:type="dcterms:W3CDTF">2018-11-05T17:30:25Z</dcterms:modified>
</cp:coreProperties>
</file>